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5"/>
    <p:sldMasterId id="2147483722" r:id="rId6"/>
    <p:sldMasterId id="214748372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Source Sans Pro Light"/>
      <p:regular r:id="rId23"/>
      <p:bold r:id="rId24"/>
      <p:italic r:id="rId25"/>
      <p:boldItalic r:id="rId26"/>
    </p:embeddedFont>
    <p:embeddedFont>
      <p:font typeface="Quattrocento Sans"/>
      <p:regular r:id="rId27"/>
      <p:bold r:id="rId28"/>
      <p:italic r:id="rId29"/>
      <p:boldItalic r:id="rId30"/>
    </p:embeddedFont>
    <p:embeddedFont>
      <p:font typeface="Barlow"/>
      <p:regular r:id="rId31"/>
      <p:bold r:id="rId32"/>
      <p:italic r:id="rId33"/>
      <p:boldItalic r:id="rId34"/>
    </p:embeddedFont>
    <p:embeddedFont>
      <p:font typeface="Source Sans Pro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99A51A3-9FA8-454C-B5FB-4C0DDB47340A}">
  <a:tblStyle styleId="{899A51A3-9FA8-454C-B5FB-4C0DDB47340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>
          <a:top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bottom>
        </a:tcBdr>
      </a:tcStyle>
    </a:band1H>
    <a:band2H>
      <a:tcTxStyle/>
    </a:band2H>
    <a:band1V>
      <a:tcTxStyle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1V>
    <a:band2V>
      <a:tcTxStyle/>
      <a:tcStyle>
        <a:tcBdr>
          <a:lef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right>
        </a:tcBdr>
      </a:tcStyle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a:top>
        </a:tcBdr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4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SourceSansProLight-bold.fntdata"/><Relationship Id="rId23" Type="http://schemas.openxmlformats.org/officeDocument/2006/relationships/font" Target="fonts/SourceSansPr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SourceSansProLight-boldItalic.fntdata"/><Relationship Id="rId25" Type="http://schemas.openxmlformats.org/officeDocument/2006/relationships/font" Target="fonts/SourceSansProLight-italic.fntdata"/><Relationship Id="rId28" Type="http://schemas.openxmlformats.org/officeDocument/2006/relationships/font" Target="fonts/QuattrocentoSans-bold.fntdata"/><Relationship Id="rId27" Type="http://schemas.openxmlformats.org/officeDocument/2006/relationships/font" Target="fonts/Quattrocento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QuattrocentoSans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Barlow-regular.fntdata"/><Relationship Id="rId30" Type="http://schemas.openxmlformats.org/officeDocument/2006/relationships/font" Target="fonts/QuattrocentoSans-boldItalic.fntdata"/><Relationship Id="rId11" Type="http://schemas.openxmlformats.org/officeDocument/2006/relationships/slide" Target="slides/slide3.xml"/><Relationship Id="rId33" Type="http://schemas.openxmlformats.org/officeDocument/2006/relationships/font" Target="fonts/Barlow-italic.fntdata"/><Relationship Id="rId10" Type="http://schemas.openxmlformats.org/officeDocument/2006/relationships/slide" Target="slides/slide2.xml"/><Relationship Id="rId32" Type="http://schemas.openxmlformats.org/officeDocument/2006/relationships/font" Target="fonts/Barlow-bold.fntdata"/><Relationship Id="rId13" Type="http://schemas.openxmlformats.org/officeDocument/2006/relationships/slide" Target="slides/slide5.xml"/><Relationship Id="rId35" Type="http://schemas.openxmlformats.org/officeDocument/2006/relationships/font" Target="fonts/SourceSansPro-regular.fntdata"/><Relationship Id="rId12" Type="http://schemas.openxmlformats.org/officeDocument/2006/relationships/slide" Target="slides/slide4.xml"/><Relationship Id="rId34" Type="http://schemas.openxmlformats.org/officeDocument/2006/relationships/font" Target="fonts/Barlow-boldItalic.fntdata"/><Relationship Id="rId15" Type="http://schemas.openxmlformats.org/officeDocument/2006/relationships/slide" Target="slides/slide7.xml"/><Relationship Id="rId37" Type="http://schemas.openxmlformats.org/officeDocument/2006/relationships/font" Target="fonts/SourceSansPro-italic.fntdata"/><Relationship Id="rId14" Type="http://schemas.openxmlformats.org/officeDocument/2006/relationships/slide" Target="slides/slide6.xml"/><Relationship Id="rId36" Type="http://schemas.openxmlformats.org/officeDocument/2006/relationships/font" Target="fonts/SourceSansPro-bold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38" Type="http://schemas.openxmlformats.org/officeDocument/2006/relationships/font" Target="fonts/SourceSansPro-bold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941e9ff75c_2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941e9ff75c_2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94d7fc4da5_0_2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94d7fc4da5_0_2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94d7fc4da5_0_2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94d7fc4da5_0_2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93b618255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93b618255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93b618255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93b618255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941e9ff75c_2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941e9ff75c_2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94d7fc4da5_0_2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94d7fc4da5_0_2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94d7fc4da5_0_2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94d7fc4da5_0_2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94d7fc4da5_0_3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94d7fc4da5_0_3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94d7fc4da5_0_3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94d7fc4da5_0_3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94d7fc4da5_0_540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3" name="Google Shape;673;g94d7fc4da5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94d7fc4da5_0_2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94d7fc4da5_0_2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94d7fc4da5_0_572:notes"/>
          <p:cNvSpPr/>
          <p:nvPr>
            <p:ph idx="2" type="sldImg"/>
          </p:nvPr>
        </p:nvSpPr>
        <p:spPr>
          <a:xfrm>
            <a:off x="381432" y="685800"/>
            <a:ext cx="6095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94d7fc4da5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94d7fc4da5_0_572:notes"/>
          <p:cNvSpPr txBox="1"/>
          <p:nvPr>
            <p:ph idx="12" type="sldNum"/>
          </p:nvPr>
        </p:nvSpPr>
        <p:spPr>
          <a:xfrm>
            <a:off x="5909309" y="8685213"/>
            <a:ext cx="94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12.jpg"/><Relationship Id="rId4" Type="http://schemas.openxmlformats.org/officeDocument/2006/relationships/image" Target="../media/image18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21.jpg"/><Relationship Id="rId4" Type="http://schemas.openxmlformats.org/officeDocument/2006/relationships/image" Target="../media/image24.jpg"/><Relationship Id="rId5" Type="http://schemas.openxmlformats.org/officeDocument/2006/relationships/image" Target="../media/image2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jpg"/><Relationship Id="rId3" Type="http://schemas.openxmlformats.org/officeDocument/2006/relationships/image" Target="../media/image25.jpg"/><Relationship Id="rId4" Type="http://schemas.openxmlformats.org/officeDocument/2006/relationships/image" Target="../media/image22.jpg"/><Relationship Id="rId5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5.jpg"/><Relationship Id="rId3" Type="http://schemas.openxmlformats.org/officeDocument/2006/relationships/image" Target="../media/image2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2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01977" y="1563140"/>
            <a:ext cx="67233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ttrocento Sans"/>
              <a:buNone/>
              <a:defRPr b="0" i="0" sz="40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201977" y="2908930"/>
            <a:ext cx="5378400" cy="13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1150" lvl="2" marL="13716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23850" lvl="5" marL="2743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23850" lvl="6" marL="3200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23850" lvl="7" marL="3657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23850" lvl="8" marL="4114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725" y="352550"/>
            <a:ext cx="1067477" cy="228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ayout 1">
  <p:cSld name="Photo layout 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/>
          <p:nvPr>
            <p:ph idx="2" type="pic"/>
          </p:nvPr>
        </p:nvSpPr>
        <p:spPr>
          <a:xfrm>
            <a:off x="4672381" y="0"/>
            <a:ext cx="4471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44" name="Google Shape;44;p12"/>
          <p:cNvSpPr txBox="1"/>
          <p:nvPr>
            <p:ph type="title"/>
          </p:nvPr>
        </p:nvSpPr>
        <p:spPr>
          <a:xfrm>
            <a:off x="341996" y="465321"/>
            <a:ext cx="41565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341996" y="1772717"/>
            <a:ext cx="36171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341996" y="1441940"/>
            <a:ext cx="3617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medium teal">
  <p:cSld name="Closing medium teal">
    <p:bg>
      <p:bgPr>
        <a:solidFill>
          <a:schemeClr val="dk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/>
        </p:nvSpPr>
        <p:spPr>
          <a:xfrm>
            <a:off x="340627" y="4838397"/>
            <a:ext cx="3361500" cy="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Quattrocento Sans"/>
              <a:buNone/>
            </a:pPr>
            <a:r>
              <a:rPr b="0" i="0" lang="en" sz="5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© Copyright Microsoft Corporation. All rights reserved.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341996" y="1383957"/>
            <a:ext cx="55911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Quattrocento Sans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627" y="329483"/>
            <a:ext cx="1001753" cy="142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dk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" type="body"/>
          </p:nvPr>
        </p:nvSpPr>
        <p:spPr>
          <a:xfrm>
            <a:off x="348631" y="3635745"/>
            <a:ext cx="72066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3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54" name="Google Shape;54;p14"/>
          <p:cNvSpPr txBox="1"/>
          <p:nvPr>
            <p:ph type="title"/>
          </p:nvPr>
        </p:nvSpPr>
        <p:spPr>
          <a:xfrm>
            <a:off x="305543" y="2272496"/>
            <a:ext cx="7222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attrocento Sans"/>
              <a:buNone/>
              <a:defRPr sz="3500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 ">
  <p:cSld name="Title Slide 3 ">
    <p:bg>
      <p:bgPr>
        <a:solidFill>
          <a:schemeClr val="accent2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5"/>
          <p:cNvGrpSpPr/>
          <p:nvPr/>
        </p:nvGrpSpPr>
        <p:grpSpPr>
          <a:xfrm>
            <a:off x="0" y="-1"/>
            <a:ext cx="9144575" cy="5143756"/>
            <a:chOff x="0" y="-1"/>
            <a:chExt cx="12436523" cy="6994501"/>
          </a:xfrm>
        </p:grpSpPr>
        <p:sp>
          <p:nvSpPr>
            <p:cNvPr id="57" name="Google Shape;57;p15"/>
            <p:cNvSpPr/>
            <p:nvPr/>
          </p:nvSpPr>
          <p:spPr>
            <a:xfrm>
              <a:off x="2249423" y="0"/>
              <a:ext cx="10187100" cy="699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sp>
        <p:sp>
          <p:nvSpPr>
            <p:cNvPr id="58" name="Google Shape;58;p15"/>
            <p:cNvSpPr/>
            <p:nvPr/>
          </p:nvSpPr>
          <p:spPr>
            <a:xfrm>
              <a:off x="0" y="-1"/>
              <a:ext cx="2408100" cy="6994500"/>
            </a:xfrm>
            <a:prstGeom prst="rect">
              <a:avLst/>
            </a:prstGeom>
            <a:solidFill>
              <a:srgbClr val="E2E3E2"/>
            </a:solidFill>
            <a:ln>
              <a:noFill/>
            </a:ln>
          </p:spPr>
          <p:txBody>
            <a:bodyPr anchorCtr="0" anchor="t" bIns="107575" lIns="134475" spcFirstLastPara="1" rIns="134475" wrap="square" tIns="10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9" name="Google Shape;59;p15"/>
          <p:cNvSpPr/>
          <p:nvPr/>
        </p:nvSpPr>
        <p:spPr>
          <a:xfrm>
            <a:off x="319818" y="1596197"/>
            <a:ext cx="5608500" cy="268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47439" y="3371427"/>
            <a:ext cx="4880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3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3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type="title"/>
          </p:nvPr>
        </p:nvSpPr>
        <p:spPr>
          <a:xfrm>
            <a:off x="604351" y="2008178"/>
            <a:ext cx="49236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attrocento Sans"/>
              <a:buNone/>
              <a:defRPr sz="3500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6"/>
          <p:cNvGrpSpPr/>
          <p:nvPr/>
        </p:nvGrpSpPr>
        <p:grpSpPr>
          <a:xfrm>
            <a:off x="0" y="-1"/>
            <a:ext cx="9144575" cy="5143756"/>
            <a:chOff x="0" y="-1"/>
            <a:chExt cx="12436523" cy="6994501"/>
          </a:xfrm>
        </p:grpSpPr>
        <p:sp>
          <p:nvSpPr>
            <p:cNvPr id="64" name="Google Shape;64;p16"/>
            <p:cNvSpPr/>
            <p:nvPr/>
          </p:nvSpPr>
          <p:spPr>
            <a:xfrm>
              <a:off x="2249423" y="0"/>
              <a:ext cx="10187100" cy="6994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sp>
        <p:sp>
          <p:nvSpPr>
            <p:cNvPr id="65" name="Google Shape;65;p16"/>
            <p:cNvSpPr/>
            <p:nvPr/>
          </p:nvSpPr>
          <p:spPr>
            <a:xfrm>
              <a:off x="0" y="-1"/>
              <a:ext cx="2408100" cy="6994500"/>
            </a:xfrm>
            <a:prstGeom prst="rect">
              <a:avLst/>
            </a:prstGeom>
            <a:solidFill>
              <a:srgbClr val="E2E3E2"/>
            </a:solidFill>
            <a:ln>
              <a:noFill/>
            </a:ln>
          </p:spPr>
          <p:txBody>
            <a:bodyPr anchorCtr="0" anchor="t" bIns="107575" lIns="134475" spcFirstLastPara="1" rIns="134475" wrap="square" tIns="1075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Quattrocento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6" name="Google Shape;66;p16"/>
          <p:cNvSpPr/>
          <p:nvPr/>
        </p:nvSpPr>
        <p:spPr>
          <a:xfrm>
            <a:off x="321511" y="1621101"/>
            <a:ext cx="5608500" cy="268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647439" y="3371427"/>
            <a:ext cx="48804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type="title"/>
          </p:nvPr>
        </p:nvSpPr>
        <p:spPr>
          <a:xfrm>
            <a:off x="604351" y="2008178"/>
            <a:ext cx="49236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attrocento Sans"/>
              <a:buNone/>
              <a:defRPr sz="3500" strike="noStrik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41996" y="876707"/>
            <a:ext cx="27138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sz="13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4672382" y="876707"/>
            <a:ext cx="28782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3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3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ayout">
  <p:cSld name="Text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" type="body"/>
          </p:nvPr>
        </p:nvSpPr>
        <p:spPr>
          <a:xfrm>
            <a:off x="341996" y="1442101"/>
            <a:ext cx="8479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2" type="body"/>
          </p:nvPr>
        </p:nvSpPr>
        <p:spPr>
          <a:xfrm>
            <a:off x="341996" y="2363541"/>
            <a:ext cx="8479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3" type="body"/>
          </p:nvPr>
        </p:nvSpPr>
        <p:spPr>
          <a:xfrm>
            <a:off x="341996" y="3264710"/>
            <a:ext cx="84798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2">
  <p:cSld name="Text option 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41996" y="1772717"/>
            <a:ext cx="27138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2" type="body"/>
          </p:nvPr>
        </p:nvSpPr>
        <p:spPr>
          <a:xfrm>
            <a:off x="3227363" y="1772717"/>
            <a:ext cx="27138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3">
  <p:cSld name="Text option 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" type="body"/>
          </p:nvPr>
        </p:nvSpPr>
        <p:spPr>
          <a:xfrm>
            <a:off x="348718" y="1199793"/>
            <a:ext cx="2707200" cy="232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2" type="body"/>
          </p:nvPr>
        </p:nvSpPr>
        <p:spPr>
          <a:xfrm>
            <a:off x="341996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3" type="body"/>
          </p:nvPr>
        </p:nvSpPr>
        <p:spPr>
          <a:xfrm>
            <a:off x="6108062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idx="4" type="body"/>
          </p:nvPr>
        </p:nvSpPr>
        <p:spPr>
          <a:xfrm>
            <a:off x="3225029" y="1199793"/>
            <a:ext cx="2707200" cy="232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5" type="body"/>
          </p:nvPr>
        </p:nvSpPr>
        <p:spPr>
          <a:xfrm>
            <a:off x="6108062" y="1199791"/>
            <a:ext cx="2707200" cy="2324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6" type="body"/>
          </p:nvPr>
        </p:nvSpPr>
        <p:spPr>
          <a:xfrm>
            <a:off x="3227363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grpSp>
        <p:nvGrpSpPr>
          <p:cNvPr id="93" name="Google Shape;93;p20"/>
          <p:cNvGrpSpPr/>
          <p:nvPr/>
        </p:nvGrpSpPr>
        <p:grpSpPr>
          <a:xfrm>
            <a:off x="7822270" y="335834"/>
            <a:ext cx="1109769" cy="122223"/>
            <a:chOff x="485695" y="246360"/>
            <a:chExt cx="1509274" cy="166200"/>
          </a:xfrm>
        </p:grpSpPr>
        <p:pic>
          <p:nvPicPr>
            <p:cNvPr descr="A picture containing object&#10;&#10;Description automatically generated" id="94" name="Google Shape;94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5695" y="261722"/>
              <a:ext cx="143168" cy="1354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 txBox="1"/>
            <p:nvPr/>
          </p:nvSpPr>
          <p:spPr>
            <a:xfrm>
              <a:off x="700769" y="246360"/>
              <a:ext cx="1294200" cy="16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" sz="900" u="none" cap="none" strike="noStrike">
                  <a:solidFill>
                    <a:schemeClr val="dk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Azure Databricks</a:t>
              </a:r>
              <a:endPara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4">
  <p:cSld name="Text option 4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idx="1" type="body"/>
          </p:nvPr>
        </p:nvSpPr>
        <p:spPr>
          <a:xfrm>
            <a:off x="341997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341997" y="2375863"/>
            <a:ext cx="12699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3" type="body"/>
          </p:nvPr>
        </p:nvSpPr>
        <p:spPr>
          <a:xfrm>
            <a:off x="17837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4" type="body"/>
          </p:nvPr>
        </p:nvSpPr>
        <p:spPr>
          <a:xfrm>
            <a:off x="322549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5" type="body"/>
          </p:nvPr>
        </p:nvSpPr>
        <p:spPr>
          <a:xfrm>
            <a:off x="46672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3" name="Google Shape;103;p21"/>
          <p:cNvSpPr txBox="1"/>
          <p:nvPr>
            <p:ph idx="6" type="body"/>
          </p:nvPr>
        </p:nvSpPr>
        <p:spPr>
          <a:xfrm>
            <a:off x="610899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7" type="body"/>
          </p:nvPr>
        </p:nvSpPr>
        <p:spPr>
          <a:xfrm>
            <a:off x="75507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8" type="body"/>
          </p:nvPr>
        </p:nvSpPr>
        <p:spPr>
          <a:xfrm>
            <a:off x="17837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9" type="body"/>
          </p:nvPr>
        </p:nvSpPr>
        <p:spPr>
          <a:xfrm>
            <a:off x="322549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3" type="body"/>
          </p:nvPr>
        </p:nvSpPr>
        <p:spPr>
          <a:xfrm>
            <a:off x="46672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4" type="body"/>
          </p:nvPr>
        </p:nvSpPr>
        <p:spPr>
          <a:xfrm>
            <a:off x="610899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5" type="body"/>
          </p:nvPr>
        </p:nvSpPr>
        <p:spPr>
          <a:xfrm>
            <a:off x="75507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6" type="body"/>
          </p:nvPr>
        </p:nvSpPr>
        <p:spPr>
          <a:xfrm>
            <a:off x="341997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7" type="body"/>
          </p:nvPr>
        </p:nvSpPr>
        <p:spPr>
          <a:xfrm>
            <a:off x="1784680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8" type="body"/>
          </p:nvPr>
        </p:nvSpPr>
        <p:spPr>
          <a:xfrm>
            <a:off x="3227363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9" type="body"/>
          </p:nvPr>
        </p:nvSpPr>
        <p:spPr>
          <a:xfrm>
            <a:off x="4672381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0" type="body"/>
          </p:nvPr>
        </p:nvSpPr>
        <p:spPr>
          <a:xfrm>
            <a:off x="6104560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21" type="body"/>
          </p:nvPr>
        </p:nvSpPr>
        <p:spPr>
          <a:xfrm>
            <a:off x="7550746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01930" y="2222039"/>
            <a:ext cx="87402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Quattrocento Sans"/>
              <a:buNone/>
              <a:defRPr b="0" i="0" sz="4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bg>
      <p:bgPr>
        <a:solidFill>
          <a:schemeClr val="dk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41996" y="706269"/>
            <a:ext cx="55911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Quattrocento Sans"/>
              <a:buNone/>
              <a:defRPr sz="35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Section title 3">
    <p:bg>
      <p:bgPr>
        <a:solidFill>
          <a:schemeClr val="dk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41996" y="706269"/>
            <a:ext cx="55911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attrocento Sans"/>
              <a:buNone/>
              <a:defRPr sz="3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ayout 2">
  <p:cSld name="Photo layout 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>
            <p:ph idx="2" type="pic"/>
          </p:nvPr>
        </p:nvSpPr>
        <p:spPr>
          <a:xfrm>
            <a:off x="341996" y="1619164"/>
            <a:ext cx="2713800" cy="1905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3" name="Google Shape;123;p24"/>
          <p:cNvSpPr/>
          <p:nvPr>
            <p:ph idx="3" type="pic"/>
          </p:nvPr>
        </p:nvSpPr>
        <p:spPr>
          <a:xfrm>
            <a:off x="3227362" y="1619164"/>
            <a:ext cx="2705700" cy="190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4" name="Google Shape;124;p24"/>
          <p:cNvSpPr/>
          <p:nvPr>
            <p:ph idx="4" type="pic"/>
          </p:nvPr>
        </p:nvSpPr>
        <p:spPr>
          <a:xfrm>
            <a:off x="6104560" y="1619164"/>
            <a:ext cx="2717400" cy="1905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41996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5" type="body"/>
          </p:nvPr>
        </p:nvSpPr>
        <p:spPr>
          <a:xfrm>
            <a:off x="3225029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28" name="Google Shape;128;p24"/>
          <p:cNvSpPr txBox="1"/>
          <p:nvPr>
            <p:ph idx="6" type="body"/>
          </p:nvPr>
        </p:nvSpPr>
        <p:spPr>
          <a:xfrm>
            <a:off x="6108062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1">
  <p:cSld name="Device layout 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3580" y="313612"/>
            <a:ext cx="5810423" cy="48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41996" y="1442101"/>
            <a:ext cx="3568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2" type="body"/>
          </p:nvPr>
        </p:nvSpPr>
        <p:spPr>
          <a:xfrm>
            <a:off x="341997" y="2030698"/>
            <a:ext cx="35688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35" name="Google Shape;135;p25"/>
          <p:cNvSpPr/>
          <p:nvPr>
            <p:ph idx="3" type="pic"/>
          </p:nvPr>
        </p:nvSpPr>
        <p:spPr>
          <a:xfrm>
            <a:off x="4768469" y="1148707"/>
            <a:ext cx="43755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2">
  <p:cSld name="Device layout 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3580" y="313612"/>
            <a:ext cx="5810423" cy="48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/>
          <p:nvPr>
            <p:ph idx="2" type="pic"/>
          </p:nvPr>
        </p:nvSpPr>
        <p:spPr>
          <a:xfrm>
            <a:off x="4768469" y="1148707"/>
            <a:ext cx="43755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43254" y="1500554"/>
            <a:ext cx="12699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3" type="body"/>
          </p:nvPr>
        </p:nvSpPr>
        <p:spPr>
          <a:xfrm>
            <a:off x="1789348" y="1500554"/>
            <a:ext cx="12699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3">
  <p:cSld name="Device layout 3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186" y="365210"/>
            <a:ext cx="8152446" cy="477761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47" name="Google Shape;147;p27"/>
          <p:cNvSpPr/>
          <p:nvPr>
            <p:ph idx="2" type="pic"/>
          </p:nvPr>
        </p:nvSpPr>
        <p:spPr>
          <a:xfrm>
            <a:off x="1720482" y="1201475"/>
            <a:ext cx="57591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48" name="Google Shape;148;p27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layout">
  <p:cSld name="Chart layou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/>
          <p:nvPr>
            <p:ph idx="2" type="chart"/>
          </p:nvPr>
        </p:nvSpPr>
        <p:spPr>
          <a:xfrm>
            <a:off x="341997" y="1463084"/>
            <a:ext cx="2713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341994" y="4392871"/>
            <a:ext cx="2713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3" type="body"/>
          </p:nvPr>
        </p:nvSpPr>
        <p:spPr>
          <a:xfrm>
            <a:off x="3227363" y="4392871"/>
            <a:ext cx="27057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54" name="Google Shape;154;p28"/>
          <p:cNvSpPr/>
          <p:nvPr>
            <p:ph idx="4" type="chart"/>
          </p:nvPr>
        </p:nvSpPr>
        <p:spPr>
          <a:xfrm>
            <a:off x="3227363" y="1463084"/>
            <a:ext cx="27057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5" name="Google Shape;155;p28"/>
          <p:cNvSpPr/>
          <p:nvPr>
            <p:ph idx="5" type="chart"/>
          </p:nvPr>
        </p:nvSpPr>
        <p:spPr>
          <a:xfrm>
            <a:off x="6104559" y="1463084"/>
            <a:ext cx="2717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56" name="Google Shape;156;p28"/>
          <p:cNvSpPr txBox="1"/>
          <p:nvPr>
            <p:ph idx="6" type="body"/>
          </p:nvPr>
        </p:nvSpPr>
        <p:spPr>
          <a:xfrm>
            <a:off x="341993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57" name="Google Shape;157;p28"/>
          <p:cNvSpPr txBox="1"/>
          <p:nvPr>
            <p:ph idx="7" type="body"/>
          </p:nvPr>
        </p:nvSpPr>
        <p:spPr>
          <a:xfrm>
            <a:off x="3235532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8" type="body"/>
          </p:nvPr>
        </p:nvSpPr>
        <p:spPr>
          <a:xfrm>
            <a:off x="6104559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59" name="Google Shape;159;p28"/>
          <p:cNvSpPr txBox="1"/>
          <p:nvPr>
            <p:ph idx="9" type="body"/>
          </p:nvPr>
        </p:nvSpPr>
        <p:spPr>
          <a:xfrm>
            <a:off x="6104559" y="4392871"/>
            <a:ext cx="27057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60" name="Google Shape;160;p28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able layou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63" name="Google Shape;163;p29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2100"/>
              <a:buNone/>
              <a:defRPr b="0" i="0" sz="4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254760" y="1312863"/>
            <a:ext cx="85605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83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erriweather Sans"/>
              <a:buChar char="–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 Sans"/>
              <a:buChar char="–"/>
              <a:defRPr b="0" i="0" sz="16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ark" showMasterSp="0">
  <p:cSld name="Title Dark">
    <p:bg>
      <p:bgPr>
        <a:solidFill>
          <a:schemeClr val="accen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type="title"/>
          </p:nvPr>
        </p:nvSpPr>
        <p:spPr>
          <a:xfrm>
            <a:off x="345737" y="273845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5736" y="4761295"/>
            <a:ext cx="1019018" cy="1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201930" y="217135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67225" spcFirstLastPara="1" rIns="67225" wrap="square" tIns="67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">
  <p:cSld name="Three Colum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45734" y="273844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45734" y="1711517"/>
            <a:ext cx="26058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00"/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 sz="1400"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6" name="Google Shape;176;p33"/>
          <p:cNvSpPr txBox="1"/>
          <p:nvPr>
            <p:ph idx="2" type="body"/>
          </p:nvPr>
        </p:nvSpPr>
        <p:spPr>
          <a:xfrm>
            <a:off x="3265577" y="1711517"/>
            <a:ext cx="26058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00"/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 sz="1400"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3" type="body"/>
          </p:nvPr>
        </p:nvSpPr>
        <p:spPr>
          <a:xfrm>
            <a:off x="6185421" y="1711517"/>
            <a:ext cx="26058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 sz="1800"/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 sz="1400"/>
            </a:lvl3pPr>
            <a:lvl4pPr indent="-2857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4pPr>
            <a:lvl5pPr indent="-2857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Char char="▪"/>
              <a:defRPr sz="12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78" name="Google Shape;178;p33"/>
          <p:cNvCxnSpPr/>
          <p:nvPr/>
        </p:nvCxnSpPr>
        <p:spPr>
          <a:xfrm>
            <a:off x="5939624" y="1189435"/>
            <a:ext cx="0" cy="34428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33"/>
          <p:cNvCxnSpPr/>
          <p:nvPr/>
        </p:nvCxnSpPr>
        <p:spPr>
          <a:xfrm>
            <a:off x="3023483" y="1189435"/>
            <a:ext cx="0" cy="3442800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33"/>
          <p:cNvSpPr txBox="1"/>
          <p:nvPr>
            <p:ph idx="4" type="body"/>
          </p:nvPr>
        </p:nvSpPr>
        <p:spPr>
          <a:xfrm>
            <a:off x="3265577" y="1189435"/>
            <a:ext cx="260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33"/>
          <p:cNvSpPr txBox="1"/>
          <p:nvPr>
            <p:ph idx="5" type="body"/>
          </p:nvPr>
        </p:nvSpPr>
        <p:spPr>
          <a:xfrm>
            <a:off x="6185421" y="1189435"/>
            <a:ext cx="260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33"/>
          <p:cNvSpPr txBox="1"/>
          <p:nvPr>
            <p:ph idx="6" type="body"/>
          </p:nvPr>
        </p:nvSpPr>
        <p:spPr>
          <a:xfrm>
            <a:off x="345734" y="1189435"/>
            <a:ext cx="2605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  <a:defRPr>
                <a:solidFill>
                  <a:schemeClr val="accent5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345737" y="273845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hite" type="blank">
  <p:cSld name="BLANK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67225" lIns="0" spcFirstLastPara="1" rIns="107575" wrap="square" tIns="672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88" name="Google Shape;18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indent="-228600" lvl="5" marL="2743200" rtl="0">
              <a:spcBef>
                <a:spcPts val="300"/>
              </a:spcBef>
              <a:spcAft>
                <a:spcPts val="0"/>
              </a:spcAft>
              <a:buSzPts val="1500"/>
              <a:buNone/>
              <a:defRPr/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indent="-323850" lvl="7" marL="36576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8pPr>
            <a:lvl9pPr indent="-323850" lvl="8" marL="4114800" rtl="0"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9pPr>
          </a:lstStyle>
          <a:p/>
        </p:txBody>
      </p:sp>
      <p:sp>
        <p:nvSpPr>
          <p:cNvPr id="189" name="Google Shape;18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l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9551" y="265462"/>
            <a:ext cx="1441503" cy="27976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8"/>
          <p:cNvSpPr txBox="1"/>
          <p:nvPr>
            <p:ph type="title"/>
          </p:nvPr>
        </p:nvSpPr>
        <p:spPr>
          <a:xfrm>
            <a:off x="305092" y="2272496"/>
            <a:ext cx="7222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attrocento Sans"/>
              <a:buNone/>
              <a:defRPr sz="3500" strike="noStrik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98" name="Google Shape;198;p38"/>
          <p:cNvSpPr txBox="1"/>
          <p:nvPr>
            <p:ph idx="1" type="body"/>
          </p:nvPr>
        </p:nvSpPr>
        <p:spPr>
          <a:xfrm>
            <a:off x="348631" y="3635745"/>
            <a:ext cx="7202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352221" y="876707"/>
            <a:ext cx="2707200" cy="127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7225" lIns="0" spcFirstLastPara="1" rIns="107575" wrap="square" tIns="672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00" name="Google Shape;200;p38"/>
          <p:cNvSpPr/>
          <p:nvPr/>
        </p:nvSpPr>
        <p:spPr>
          <a:xfrm>
            <a:off x="6200038" y="170737"/>
            <a:ext cx="1561500" cy="6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341996" y="876707"/>
            <a:ext cx="27138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4672382" y="876707"/>
            <a:ext cx="28782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3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04" name="Google Shape;204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ayout">
  <p:cSld name="Text Layou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07" name="Google Shape;207;p40"/>
          <p:cNvSpPr txBox="1"/>
          <p:nvPr>
            <p:ph idx="1" type="body"/>
          </p:nvPr>
        </p:nvSpPr>
        <p:spPr>
          <a:xfrm>
            <a:off x="341996" y="1442101"/>
            <a:ext cx="8479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08" name="Google Shape;208;p40"/>
          <p:cNvSpPr txBox="1"/>
          <p:nvPr>
            <p:ph idx="2" type="body"/>
          </p:nvPr>
        </p:nvSpPr>
        <p:spPr>
          <a:xfrm>
            <a:off x="341996" y="2363541"/>
            <a:ext cx="84798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09" name="Google Shape;209;p40"/>
          <p:cNvSpPr txBox="1"/>
          <p:nvPr>
            <p:ph idx="3" type="body"/>
          </p:nvPr>
        </p:nvSpPr>
        <p:spPr>
          <a:xfrm>
            <a:off x="341996" y="3264710"/>
            <a:ext cx="84798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10" name="Google Shape;21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1">
  <p:cSld name="Text option 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1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13" name="Google Shape;213;p41"/>
          <p:cNvSpPr txBox="1"/>
          <p:nvPr>
            <p:ph idx="1" type="body"/>
          </p:nvPr>
        </p:nvSpPr>
        <p:spPr>
          <a:xfrm>
            <a:off x="341996" y="1441940"/>
            <a:ext cx="70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14" name="Google Shape;214;p41"/>
          <p:cNvSpPr txBox="1"/>
          <p:nvPr>
            <p:ph idx="2" type="body"/>
          </p:nvPr>
        </p:nvSpPr>
        <p:spPr>
          <a:xfrm>
            <a:off x="341996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15" name="Google Shape;215;p41"/>
          <p:cNvSpPr txBox="1"/>
          <p:nvPr>
            <p:ph idx="3" type="body"/>
          </p:nvPr>
        </p:nvSpPr>
        <p:spPr>
          <a:xfrm>
            <a:off x="3238836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16" name="Google Shape;216;p41"/>
          <p:cNvSpPr txBox="1"/>
          <p:nvPr>
            <p:ph idx="4" type="body"/>
          </p:nvPr>
        </p:nvSpPr>
        <p:spPr>
          <a:xfrm>
            <a:off x="6112469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rtl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17" name="Google Shape;217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2">
  <p:cSld name="Text option 2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2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0" name="Google Shape;220;p42"/>
          <p:cNvSpPr txBox="1"/>
          <p:nvPr>
            <p:ph idx="1" type="body"/>
          </p:nvPr>
        </p:nvSpPr>
        <p:spPr>
          <a:xfrm>
            <a:off x="341996" y="1772717"/>
            <a:ext cx="27138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21" name="Google Shape;221;p42"/>
          <p:cNvSpPr txBox="1"/>
          <p:nvPr>
            <p:ph idx="2" type="body"/>
          </p:nvPr>
        </p:nvSpPr>
        <p:spPr>
          <a:xfrm>
            <a:off x="3227363" y="1772717"/>
            <a:ext cx="27138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22" name="Google Shape;22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3">
  <p:cSld name="Text option 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348718" y="1199793"/>
            <a:ext cx="2707200" cy="23244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6" name="Google Shape;226;p43"/>
          <p:cNvSpPr txBox="1"/>
          <p:nvPr>
            <p:ph idx="2" type="body"/>
          </p:nvPr>
        </p:nvSpPr>
        <p:spPr>
          <a:xfrm>
            <a:off x="341996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27" name="Google Shape;227;p43"/>
          <p:cNvSpPr txBox="1"/>
          <p:nvPr>
            <p:ph idx="3" type="body"/>
          </p:nvPr>
        </p:nvSpPr>
        <p:spPr>
          <a:xfrm>
            <a:off x="6108062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28" name="Google Shape;228;p43"/>
          <p:cNvSpPr txBox="1"/>
          <p:nvPr>
            <p:ph idx="4" type="body"/>
          </p:nvPr>
        </p:nvSpPr>
        <p:spPr>
          <a:xfrm>
            <a:off x="3225029" y="1199793"/>
            <a:ext cx="2707200" cy="2324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29" name="Google Shape;229;p43"/>
          <p:cNvSpPr txBox="1"/>
          <p:nvPr>
            <p:ph idx="5" type="body"/>
          </p:nvPr>
        </p:nvSpPr>
        <p:spPr>
          <a:xfrm>
            <a:off x="6108062" y="1199791"/>
            <a:ext cx="2707200" cy="2324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5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0" name="Google Shape;230;p43"/>
          <p:cNvSpPr txBox="1"/>
          <p:nvPr>
            <p:ph idx="6" type="body"/>
          </p:nvPr>
        </p:nvSpPr>
        <p:spPr>
          <a:xfrm>
            <a:off x="3227363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31" name="Google Shape;2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4">
  <p:cSld name="Text option 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 txBox="1"/>
          <p:nvPr>
            <p:ph idx="1" type="body"/>
          </p:nvPr>
        </p:nvSpPr>
        <p:spPr>
          <a:xfrm>
            <a:off x="341997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35" name="Google Shape;235;p44"/>
          <p:cNvSpPr txBox="1"/>
          <p:nvPr>
            <p:ph idx="2" type="body"/>
          </p:nvPr>
        </p:nvSpPr>
        <p:spPr>
          <a:xfrm>
            <a:off x="341997" y="2375863"/>
            <a:ext cx="1269900" cy="2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6" name="Google Shape;236;p44"/>
          <p:cNvSpPr txBox="1"/>
          <p:nvPr>
            <p:ph idx="3" type="body"/>
          </p:nvPr>
        </p:nvSpPr>
        <p:spPr>
          <a:xfrm>
            <a:off x="17837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7" name="Google Shape;237;p44"/>
          <p:cNvSpPr txBox="1"/>
          <p:nvPr>
            <p:ph idx="4" type="body"/>
          </p:nvPr>
        </p:nvSpPr>
        <p:spPr>
          <a:xfrm>
            <a:off x="322549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8" name="Google Shape;238;p44"/>
          <p:cNvSpPr txBox="1"/>
          <p:nvPr>
            <p:ph idx="5" type="body"/>
          </p:nvPr>
        </p:nvSpPr>
        <p:spPr>
          <a:xfrm>
            <a:off x="46672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6" type="body"/>
          </p:nvPr>
        </p:nvSpPr>
        <p:spPr>
          <a:xfrm>
            <a:off x="610899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0" name="Google Shape;240;p44"/>
          <p:cNvSpPr txBox="1"/>
          <p:nvPr>
            <p:ph idx="7" type="body"/>
          </p:nvPr>
        </p:nvSpPr>
        <p:spPr>
          <a:xfrm>
            <a:off x="7550746" y="2375863"/>
            <a:ext cx="1269900" cy="20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1" name="Google Shape;241;p44"/>
          <p:cNvSpPr txBox="1"/>
          <p:nvPr>
            <p:ph idx="8" type="body"/>
          </p:nvPr>
        </p:nvSpPr>
        <p:spPr>
          <a:xfrm>
            <a:off x="17837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2" name="Google Shape;242;p44"/>
          <p:cNvSpPr txBox="1"/>
          <p:nvPr>
            <p:ph idx="9" type="body"/>
          </p:nvPr>
        </p:nvSpPr>
        <p:spPr>
          <a:xfrm>
            <a:off x="322549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3" name="Google Shape;243;p44"/>
          <p:cNvSpPr txBox="1"/>
          <p:nvPr>
            <p:ph idx="13" type="body"/>
          </p:nvPr>
        </p:nvSpPr>
        <p:spPr>
          <a:xfrm>
            <a:off x="46672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4" name="Google Shape;244;p44"/>
          <p:cNvSpPr txBox="1"/>
          <p:nvPr>
            <p:ph idx="14" type="body"/>
          </p:nvPr>
        </p:nvSpPr>
        <p:spPr>
          <a:xfrm>
            <a:off x="610899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5" name="Google Shape;245;p44"/>
          <p:cNvSpPr txBox="1"/>
          <p:nvPr>
            <p:ph idx="15" type="body"/>
          </p:nvPr>
        </p:nvSpPr>
        <p:spPr>
          <a:xfrm>
            <a:off x="7550746" y="1619164"/>
            <a:ext cx="12699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6" name="Google Shape;246;p44"/>
          <p:cNvSpPr txBox="1"/>
          <p:nvPr>
            <p:ph idx="16" type="body"/>
          </p:nvPr>
        </p:nvSpPr>
        <p:spPr>
          <a:xfrm>
            <a:off x="341997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7" name="Google Shape;247;p44"/>
          <p:cNvSpPr txBox="1"/>
          <p:nvPr>
            <p:ph idx="17" type="body"/>
          </p:nvPr>
        </p:nvSpPr>
        <p:spPr>
          <a:xfrm>
            <a:off x="1784680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8" name="Google Shape;248;p44"/>
          <p:cNvSpPr txBox="1"/>
          <p:nvPr>
            <p:ph idx="18" type="body"/>
          </p:nvPr>
        </p:nvSpPr>
        <p:spPr>
          <a:xfrm>
            <a:off x="3227363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49" name="Google Shape;249;p44"/>
          <p:cNvSpPr txBox="1"/>
          <p:nvPr>
            <p:ph idx="19" type="body"/>
          </p:nvPr>
        </p:nvSpPr>
        <p:spPr>
          <a:xfrm>
            <a:off x="4672381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20" type="body"/>
          </p:nvPr>
        </p:nvSpPr>
        <p:spPr>
          <a:xfrm>
            <a:off x="6104560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51" name="Google Shape;251;p44"/>
          <p:cNvSpPr txBox="1"/>
          <p:nvPr>
            <p:ph idx="21" type="body"/>
          </p:nvPr>
        </p:nvSpPr>
        <p:spPr>
          <a:xfrm>
            <a:off x="7550746" y="1518769"/>
            <a:ext cx="192600" cy="1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07575" wrap="square" tIns="0">
            <a:noAutofit/>
          </a:bodyPr>
          <a:lstStyle>
            <a:lvl1pPr indent="-228600" lvl="0" marL="4572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rtl="0" algn="l">
              <a:lnSpc>
                <a:spcPct val="2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52" name="Google Shape;25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5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 strike="noStrike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255" name="Google Shape;25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ayout 1">
  <p:cSld name="Photo layout 1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/>
          <p:nvPr>
            <p:ph idx="2" type="pic"/>
          </p:nvPr>
        </p:nvSpPr>
        <p:spPr>
          <a:xfrm>
            <a:off x="4672381" y="0"/>
            <a:ext cx="4471500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type="title"/>
          </p:nvPr>
        </p:nvSpPr>
        <p:spPr>
          <a:xfrm>
            <a:off x="341996" y="465321"/>
            <a:ext cx="41565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1" type="body"/>
          </p:nvPr>
        </p:nvSpPr>
        <p:spPr>
          <a:xfrm>
            <a:off x="341996" y="1772717"/>
            <a:ext cx="36171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60" name="Google Shape;260;p46"/>
          <p:cNvSpPr txBox="1"/>
          <p:nvPr>
            <p:ph idx="3" type="body"/>
          </p:nvPr>
        </p:nvSpPr>
        <p:spPr>
          <a:xfrm>
            <a:off x="341996" y="1441940"/>
            <a:ext cx="3617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layout 2">
  <p:cSld name="Photo layout 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/>
          <p:nvPr>
            <p:ph idx="2" type="pic"/>
          </p:nvPr>
        </p:nvSpPr>
        <p:spPr>
          <a:xfrm>
            <a:off x="341996" y="1619164"/>
            <a:ext cx="2713800" cy="19053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3" name="Google Shape;263;p47"/>
          <p:cNvSpPr/>
          <p:nvPr>
            <p:ph idx="3" type="pic"/>
          </p:nvPr>
        </p:nvSpPr>
        <p:spPr>
          <a:xfrm>
            <a:off x="3227362" y="1619164"/>
            <a:ext cx="2705700" cy="1905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4" name="Google Shape;264;p47"/>
          <p:cNvSpPr/>
          <p:nvPr>
            <p:ph idx="4" type="pic"/>
          </p:nvPr>
        </p:nvSpPr>
        <p:spPr>
          <a:xfrm>
            <a:off x="6104560" y="1619164"/>
            <a:ext cx="2717400" cy="1905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65" name="Google Shape;265;p47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1" type="body"/>
          </p:nvPr>
        </p:nvSpPr>
        <p:spPr>
          <a:xfrm>
            <a:off x="341996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67" name="Google Shape;267;p47"/>
          <p:cNvSpPr txBox="1"/>
          <p:nvPr>
            <p:ph idx="5" type="body"/>
          </p:nvPr>
        </p:nvSpPr>
        <p:spPr>
          <a:xfrm>
            <a:off x="3225029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6" type="body"/>
          </p:nvPr>
        </p:nvSpPr>
        <p:spPr>
          <a:xfrm>
            <a:off x="6108062" y="3695941"/>
            <a:ext cx="2713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Noto Sans Symbols"/>
              <a:buNone/>
              <a:defRPr sz="1000">
                <a:solidFill>
                  <a:schemeClr val="dk2"/>
                </a:solidFill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269" name="Google Shape;26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1">
  <p:cSld name="Device layout 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3580" y="313612"/>
            <a:ext cx="5810423" cy="48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48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73" name="Google Shape;273;p48"/>
          <p:cNvSpPr txBox="1"/>
          <p:nvPr>
            <p:ph idx="1" type="body"/>
          </p:nvPr>
        </p:nvSpPr>
        <p:spPr>
          <a:xfrm>
            <a:off x="341996" y="1442101"/>
            <a:ext cx="3568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i="0"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74" name="Google Shape;274;p48"/>
          <p:cNvSpPr txBox="1"/>
          <p:nvPr>
            <p:ph idx="2" type="body"/>
          </p:nvPr>
        </p:nvSpPr>
        <p:spPr>
          <a:xfrm>
            <a:off x="341997" y="2030698"/>
            <a:ext cx="35688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75" name="Google Shape;275;p48"/>
          <p:cNvSpPr/>
          <p:nvPr>
            <p:ph idx="3" type="pic"/>
          </p:nvPr>
        </p:nvSpPr>
        <p:spPr>
          <a:xfrm>
            <a:off x="4768469" y="1148707"/>
            <a:ext cx="43755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76" name="Google Shape;27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2">
  <p:cSld name="Device layout 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33580" y="313612"/>
            <a:ext cx="5810423" cy="48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9"/>
          <p:cNvSpPr/>
          <p:nvPr>
            <p:ph idx="2" type="pic"/>
          </p:nvPr>
        </p:nvSpPr>
        <p:spPr>
          <a:xfrm>
            <a:off x="4768469" y="1148707"/>
            <a:ext cx="4375500" cy="32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80" name="Google Shape;280;p49"/>
          <p:cNvSpPr txBox="1"/>
          <p:nvPr>
            <p:ph idx="1" type="body"/>
          </p:nvPr>
        </p:nvSpPr>
        <p:spPr>
          <a:xfrm>
            <a:off x="343254" y="1500554"/>
            <a:ext cx="12699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81" name="Google Shape;281;p49"/>
          <p:cNvSpPr txBox="1"/>
          <p:nvPr>
            <p:ph idx="3" type="body"/>
          </p:nvPr>
        </p:nvSpPr>
        <p:spPr>
          <a:xfrm>
            <a:off x="1789348" y="1500554"/>
            <a:ext cx="1269900" cy="22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8571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857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0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82" name="Google Shape;282;p4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vice layout 3">
  <p:cSld name="Device layout 3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8186" y="365210"/>
            <a:ext cx="8152446" cy="47776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0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87" name="Google Shape;287;p50"/>
          <p:cNvSpPr/>
          <p:nvPr>
            <p:ph idx="2" type="pic"/>
          </p:nvPr>
        </p:nvSpPr>
        <p:spPr>
          <a:xfrm>
            <a:off x="1720482" y="1201475"/>
            <a:ext cx="5759100" cy="3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88" name="Google Shape;28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layout">
  <p:cSld name="Chart layou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1"/>
          <p:cNvSpPr/>
          <p:nvPr>
            <p:ph idx="2" type="chart"/>
          </p:nvPr>
        </p:nvSpPr>
        <p:spPr>
          <a:xfrm>
            <a:off x="341997" y="1463084"/>
            <a:ext cx="27138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1" name="Google Shape;291;p51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92" name="Google Shape;292;p51"/>
          <p:cNvSpPr txBox="1"/>
          <p:nvPr>
            <p:ph idx="1" type="body"/>
          </p:nvPr>
        </p:nvSpPr>
        <p:spPr>
          <a:xfrm>
            <a:off x="341994" y="4392871"/>
            <a:ext cx="27138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sz="700">
                <a:solidFill>
                  <a:schemeClr val="dk1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3" type="body"/>
          </p:nvPr>
        </p:nvSpPr>
        <p:spPr>
          <a:xfrm>
            <a:off x="3227363" y="4392871"/>
            <a:ext cx="27057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94" name="Google Shape;294;p51"/>
          <p:cNvSpPr/>
          <p:nvPr>
            <p:ph idx="4" type="chart"/>
          </p:nvPr>
        </p:nvSpPr>
        <p:spPr>
          <a:xfrm>
            <a:off x="3227363" y="1463084"/>
            <a:ext cx="27057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5" name="Google Shape;295;p51"/>
          <p:cNvSpPr/>
          <p:nvPr>
            <p:ph idx="5" type="chart"/>
          </p:nvPr>
        </p:nvSpPr>
        <p:spPr>
          <a:xfrm>
            <a:off x="6104559" y="1463084"/>
            <a:ext cx="2717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96" name="Google Shape;296;p51"/>
          <p:cNvSpPr txBox="1"/>
          <p:nvPr>
            <p:ph idx="6" type="body"/>
          </p:nvPr>
        </p:nvSpPr>
        <p:spPr>
          <a:xfrm>
            <a:off x="341993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7" type="body"/>
          </p:nvPr>
        </p:nvSpPr>
        <p:spPr>
          <a:xfrm>
            <a:off x="3235532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idx="8" type="body"/>
          </p:nvPr>
        </p:nvSpPr>
        <p:spPr>
          <a:xfrm>
            <a:off x="6104559" y="4252785"/>
            <a:ext cx="2721900" cy="1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9" type="body"/>
          </p:nvPr>
        </p:nvSpPr>
        <p:spPr>
          <a:xfrm>
            <a:off x="6104559" y="4392871"/>
            <a:ext cx="27057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0" i="0" sz="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300" name="Google Shape;30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layout">
  <p:cSld name="Table layou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303" name="Google Shape;303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">
  <p:cSld name="TITLE AND SUB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/>
          <p:nvPr>
            <p:ph type="title"/>
          </p:nvPr>
        </p:nvSpPr>
        <p:spPr>
          <a:xfrm>
            <a:off x="201930" y="217135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" type="body"/>
          </p:nvPr>
        </p:nvSpPr>
        <p:spPr>
          <a:xfrm>
            <a:off x="202883" y="608461"/>
            <a:ext cx="873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500"/>
            </a:lvl1pPr>
            <a:lvl2pPr indent="-304800" lvl="1" marL="914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medium teal">
  <p:cSld name="Closing medium teal">
    <p:bg>
      <p:bgPr>
        <a:solidFill>
          <a:schemeClr val="dk2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6475" y="256969"/>
            <a:ext cx="1528846" cy="29673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3"/>
          <p:cNvSpPr txBox="1"/>
          <p:nvPr>
            <p:ph type="title"/>
          </p:nvPr>
        </p:nvSpPr>
        <p:spPr>
          <a:xfrm>
            <a:off x="341996" y="1383957"/>
            <a:ext cx="55911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Quattrocento Sans"/>
              <a:buNone/>
              <a:defRPr sz="1900">
                <a:solidFill>
                  <a:schemeClr val="lt1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2">
  <p:cSld name="Section title 2">
    <p:bg>
      <p:bgPr>
        <a:solidFill>
          <a:schemeClr val="dk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/>
          <p:nvPr/>
        </p:nvSpPr>
        <p:spPr>
          <a:xfrm>
            <a:off x="6206108" y="137932"/>
            <a:ext cx="1481400" cy="666300"/>
          </a:xfrm>
          <a:prstGeom prst="rect">
            <a:avLst/>
          </a:prstGeom>
          <a:solidFill>
            <a:srgbClr val="0078D3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9" name="Google Shape;309;p54"/>
          <p:cNvSpPr txBox="1"/>
          <p:nvPr>
            <p:ph type="title"/>
          </p:nvPr>
        </p:nvSpPr>
        <p:spPr>
          <a:xfrm>
            <a:off x="341996" y="706269"/>
            <a:ext cx="55911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Quattrocento Sans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49" y="4753223"/>
            <a:ext cx="1528846" cy="2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3">
  <p:cSld name="Section title 3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3148" y="256988"/>
            <a:ext cx="1528846" cy="296731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5"/>
          <p:cNvSpPr txBox="1"/>
          <p:nvPr>
            <p:ph type="title"/>
          </p:nvPr>
        </p:nvSpPr>
        <p:spPr>
          <a:xfrm>
            <a:off x="341996" y="706269"/>
            <a:ext cx="5591100" cy="26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Quattrocento Sans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4" name="Google Shape;314;p55"/>
          <p:cNvSpPr/>
          <p:nvPr/>
        </p:nvSpPr>
        <p:spPr>
          <a:xfrm>
            <a:off x="6221048" y="137932"/>
            <a:ext cx="1481400" cy="666300"/>
          </a:xfrm>
          <a:prstGeom prst="rect">
            <a:avLst/>
          </a:prstGeom>
          <a:solidFill>
            <a:srgbClr val="3C3C41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6"/>
          <p:cNvSpPr txBox="1"/>
          <p:nvPr>
            <p:ph type="title"/>
          </p:nvPr>
        </p:nvSpPr>
        <p:spPr>
          <a:xfrm>
            <a:off x="254760" y="206374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Source Sans Pro Light"/>
              <a:buNone/>
              <a:defRPr b="0" i="0" sz="33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" name="Google Shape;317;p56"/>
          <p:cNvSpPr txBox="1"/>
          <p:nvPr>
            <p:ph idx="1" type="body"/>
          </p:nvPr>
        </p:nvSpPr>
        <p:spPr>
          <a:xfrm>
            <a:off x="254760" y="1312863"/>
            <a:ext cx="85605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318" name="Google Shape;31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11" y="4707134"/>
            <a:ext cx="1528846" cy="2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67225" spcFirstLastPara="1" rIns="67225" wrap="square" tIns="67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nsert Photo">
  <p:cSld name="4_Insert Photo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8"/>
          <p:cNvSpPr txBox="1"/>
          <p:nvPr>
            <p:ph type="ctrTitle"/>
          </p:nvPr>
        </p:nvSpPr>
        <p:spPr>
          <a:xfrm>
            <a:off x="460339" y="638400"/>
            <a:ext cx="3524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  <a:defRPr b="1" i="0" sz="24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324" name="Google Shape;324;p58"/>
          <p:cNvSpPr txBox="1"/>
          <p:nvPr>
            <p:ph idx="1" type="body"/>
          </p:nvPr>
        </p:nvSpPr>
        <p:spPr>
          <a:xfrm>
            <a:off x="466725" y="1447799"/>
            <a:ext cx="35433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11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25" name="Google Shape;325;p58"/>
          <p:cNvCxnSpPr/>
          <p:nvPr/>
        </p:nvCxnSpPr>
        <p:spPr>
          <a:xfrm>
            <a:off x="10471871" y="7519988"/>
            <a:ext cx="0" cy="476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6" name="Google Shape;326;p58"/>
          <p:cNvSpPr/>
          <p:nvPr/>
        </p:nvSpPr>
        <p:spPr>
          <a:xfrm>
            <a:off x="0" y="4267200"/>
            <a:ext cx="9144000" cy="87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7" name="Google Shape;327;p58"/>
          <p:cNvSpPr txBox="1"/>
          <p:nvPr>
            <p:ph idx="2" type="body"/>
          </p:nvPr>
        </p:nvSpPr>
        <p:spPr>
          <a:xfrm>
            <a:off x="8199986" y="4726429"/>
            <a:ext cx="630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28" name="Google Shape;328;p58"/>
          <p:cNvCxnSpPr/>
          <p:nvPr/>
        </p:nvCxnSpPr>
        <p:spPr>
          <a:xfrm>
            <a:off x="7892703" y="4448175"/>
            <a:ext cx="0" cy="476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58"/>
          <p:cNvSpPr/>
          <p:nvPr>
            <p:ph idx="3" type="pic"/>
          </p:nvPr>
        </p:nvSpPr>
        <p:spPr>
          <a:xfrm>
            <a:off x="151873" y="4413537"/>
            <a:ext cx="1548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200" lIns="50425" spcFirstLastPara="1" rIns="50425" wrap="square" tIns="252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0" name="Google Shape;330;p58"/>
          <p:cNvSpPr txBox="1"/>
          <p:nvPr>
            <p:ph idx="4" type="body"/>
          </p:nvPr>
        </p:nvSpPr>
        <p:spPr>
          <a:xfrm>
            <a:off x="5239795" y="4635938"/>
            <a:ext cx="60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1" name="Google Shape;331;p58"/>
          <p:cNvSpPr txBox="1"/>
          <p:nvPr>
            <p:ph idx="5" type="body"/>
          </p:nvPr>
        </p:nvSpPr>
        <p:spPr>
          <a:xfrm>
            <a:off x="4384763" y="4633375"/>
            <a:ext cx="660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2" name="Google Shape;332;p58"/>
          <p:cNvSpPr txBox="1"/>
          <p:nvPr>
            <p:ph idx="6" type="body"/>
          </p:nvPr>
        </p:nvSpPr>
        <p:spPr>
          <a:xfrm>
            <a:off x="3243734" y="4635938"/>
            <a:ext cx="741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3" name="Google Shape;333;p58"/>
          <p:cNvSpPr txBox="1"/>
          <p:nvPr>
            <p:ph idx="7" type="body"/>
          </p:nvPr>
        </p:nvSpPr>
        <p:spPr>
          <a:xfrm>
            <a:off x="1881031" y="4635938"/>
            <a:ext cx="11241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34" name="Google Shape;334;p58"/>
          <p:cNvSpPr txBox="1"/>
          <p:nvPr/>
        </p:nvSpPr>
        <p:spPr>
          <a:xfrm>
            <a:off x="2398495" y="4437307"/>
            <a:ext cx="1115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Products and Services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8"/>
          <p:cNvSpPr txBox="1"/>
          <p:nvPr/>
        </p:nvSpPr>
        <p:spPr>
          <a:xfrm>
            <a:off x="3757586" y="4442210"/>
            <a:ext cx="9354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Organization Size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58"/>
          <p:cNvSpPr txBox="1"/>
          <p:nvPr/>
        </p:nvSpPr>
        <p:spPr>
          <a:xfrm>
            <a:off x="4902228" y="4435673"/>
            <a:ext cx="741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Industry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8"/>
          <p:cNvSpPr txBox="1"/>
          <p:nvPr/>
        </p:nvSpPr>
        <p:spPr>
          <a:xfrm>
            <a:off x="6031963" y="4436249"/>
            <a:ext cx="741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58"/>
          <p:cNvSpPr txBox="1"/>
          <p:nvPr>
            <p:ph idx="8" type="body"/>
          </p:nvPr>
        </p:nvSpPr>
        <p:spPr>
          <a:xfrm>
            <a:off x="6081965" y="4638035"/>
            <a:ext cx="60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339" name="Google Shape;339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nsert Photo 1">
  <p:cSld name="5_Insert Photo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8556" y="-3733"/>
            <a:ext cx="4704779" cy="426225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9"/>
          <p:cNvSpPr/>
          <p:nvPr>
            <p:ph idx="2" type="pic"/>
          </p:nvPr>
        </p:nvSpPr>
        <p:spPr>
          <a:xfrm>
            <a:off x="4438556" y="0"/>
            <a:ext cx="47055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200" lIns="50425" spcFirstLastPara="1" rIns="50425" wrap="square" tIns="252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43" name="Google Shape;343;p59"/>
          <p:cNvSpPr txBox="1"/>
          <p:nvPr>
            <p:ph type="ctrTitle"/>
          </p:nvPr>
        </p:nvSpPr>
        <p:spPr>
          <a:xfrm>
            <a:off x="460339" y="638400"/>
            <a:ext cx="3524700" cy="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Quattrocento Sans"/>
              <a:buNone/>
              <a:defRPr b="1" i="0" sz="24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/>
            </a:lvl9pPr>
          </a:lstStyle>
          <a:p/>
        </p:txBody>
      </p:sp>
      <p:sp>
        <p:nvSpPr>
          <p:cNvPr id="344" name="Google Shape;344;p59"/>
          <p:cNvSpPr txBox="1"/>
          <p:nvPr>
            <p:ph idx="1" type="body"/>
          </p:nvPr>
        </p:nvSpPr>
        <p:spPr>
          <a:xfrm>
            <a:off x="466725" y="1447799"/>
            <a:ext cx="3543300" cy="25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3A3838"/>
              </a:buClr>
              <a:buSzPts val="700"/>
              <a:buFont typeface="Arial"/>
              <a:buNone/>
              <a:defRPr b="0" i="0" sz="900" u="none" cap="none" strike="noStrike">
                <a:solidFill>
                  <a:srgbClr val="3A3838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111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921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45" name="Google Shape;345;p59"/>
          <p:cNvCxnSpPr/>
          <p:nvPr/>
        </p:nvCxnSpPr>
        <p:spPr>
          <a:xfrm>
            <a:off x="10471871" y="7519988"/>
            <a:ext cx="0" cy="476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p59"/>
          <p:cNvSpPr/>
          <p:nvPr/>
        </p:nvSpPr>
        <p:spPr>
          <a:xfrm>
            <a:off x="0" y="4267200"/>
            <a:ext cx="9144000" cy="87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7" name="Google Shape;347;p59"/>
          <p:cNvSpPr txBox="1"/>
          <p:nvPr>
            <p:ph idx="3" type="body"/>
          </p:nvPr>
        </p:nvSpPr>
        <p:spPr>
          <a:xfrm>
            <a:off x="8199986" y="4726429"/>
            <a:ext cx="630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400"/>
              <a:buFont typeface="Arial"/>
              <a:buNone/>
              <a:defRPr b="0" i="0" sz="6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348" name="Google Shape;348;p59"/>
          <p:cNvCxnSpPr/>
          <p:nvPr/>
        </p:nvCxnSpPr>
        <p:spPr>
          <a:xfrm>
            <a:off x="7892703" y="4448175"/>
            <a:ext cx="0" cy="47640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59"/>
          <p:cNvSpPr/>
          <p:nvPr>
            <p:ph idx="4" type="pic"/>
          </p:nvPr>
        </p:nvSpPr>
        <p:spPr>
          <a:xfrm>
            <a:off x="151873" y="4413537"/>
            <a:ext cx="15483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200" lIns="50425" spcFirstLastPara="1" rIns="50425" wrap="square" tIns="252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030A0"/>
              </a:buClr>
              <a:buSzPts val="900"/>
              <a:buFont typeface="Arial"/>
              <a:buNone/>
              <a:defRPr b="0" i="0" sz="1200" u="none" cap="none" strike="noStrike">
                <a:solidFill>
                  <a:srgbClr val="7030A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0" name="Google Shape;350;p59"/>
          <p:cNvSpPr txBox="1"/>
          <p:nvPr>
            <p:ph idx="5" type="body"/>
          </p:nvPr>
        </p:nvSpPr>
        <p:spPr>
          <a:xfrm>
            <a:off x="6669630" y="4617084"/>
            <a:ext cx="60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1" name="Google Shape;351;p59"/>
          <p:cNvSpPr txBox="1"/>
          <p:nvPr>
            <p:ph idx="6" type="body"/>
          </p:nvPr>
        </p:nvSpPr>
        <p:spPr>
          <a:xfrm>
            <a:off x="5477005" y="4635938"/>
            <a:ext cx="6600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2" name="Google Shape;352;p59"/>
          <p:cNvSpPr txBox="1"/>
          <p:nvPr>
            <p:ph idx="7" type="body"/>
          </p:nvPr>
        </p:nvSpPr>
        <p:spPr>
          <a:xfrm>
            <a:off x="3980438" y="4617084"/>
            <a:ext cx="7413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8" type="body"/>
          </p:nvPr>
        </p:nvSpPr>
        <p:spPr>
          <a:xfrm>
            <a:off x="2315446" y="4628638"/>
            <a:ext cx="11289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Arial"/>
              <a:buNone/>
              <a:defRPr b="0" i="0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21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21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21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21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354" name="Google Shape;354;p59"/>
          <p:cNvSpPr txBox="1"/>
          <p:nvPr/>
        </p:nvSpPr>
        <p:spPr>
          <a:xfrm>
            <a:off x="2398495" y="4437307"/>
            <a:ext cx="11157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Products and Services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9"/>
          <p:cNvSpPr txBox="1"/>
          <p:nvPr/>
        </p:nvSpPr>
        <p:spPr>
          <a:xfrm>
            <a:off x="3970913" y="4434034"/>
            <a:ext cx="935400" cy="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Organization Size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9"/>
          <p:cNvSpPr txBox="1"/>
          <p:nvPr/>
        </p:nvSpPr>
        <p:spPr>
          <a:xfrm>
            <a:off x="5598401" y="4436870"/>
            <a:ext cx="741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Industry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59"/>
          <p:cNvSpPr txBox="1"/>
          <p:nvPr/>
        </p:nvSpPr>
        <p:spPr>
          <a:xfrm>
            <a:off x="6745552" y="4448175"/>
            <a:ext cx="741300" cy="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600"/>
              <a:buFont typeface="Quattrocento Sans"/>
              <a:buNone/>
            </a:pPr>
            <a:r>
              <a:rPr b="1" i="0" lang="en" sz="8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Country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58" y="120075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61" name="Google Shape;36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67225" spcFirstLastPara="1" rIns="67225" wrap="square" tIns="672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Quattrocento San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 Slide 1_1">
    <p:bg>
      <p:bgPr>
        <a:solidFill>
          <a:schemeClr val="lt2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964" y="261197"/>
            <a:ext cx="1449629" cy="281347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1"/>
          <p:cNvSpPr txBox="1"/>
          <p:nvPr>
            <p:ph type="title"/>
          </p:nvPr>
        </p:nvSpPr>
        <p:spPr>
          <a:xfrm>
            <a:off x="305092" y="2272496"/>
            <a:ext cx="7222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attrocento Sans"/>
              <a:buNone/>
              <a:defRPr sz="3500" strike="noStrike"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66" name="Google Shape;366;p61"/>
          <p:cNvSpPr txBox="1"/>
          <p:nvPr>
            <p:ph idx="1" type="body"/>
          </p:nvPr>
        </p:nvSpPr>
        <p:spPr>
          <a:xfrm>
            <a:off x="348631" y="3635745"/>
            <a:ext cx="7202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367" name="Google Shape;367;p61"/>
          <p:cNvSpPr/>
          <p:nvPr/>
        </p:nvSpPr>
        <p:spPr>
          <a:xfrm>
            <a:off x="6200038" y="170737"/>
            <a:ext cx="1561500" cy="6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 1">
  <p:cSld name="Blank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918" y="4809625"/>
            <a:ext cx="1449629" cy="281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lt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305092" y="2272496"/>
            <a:ext cx="7222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75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Quattrocento Sans"/>
              <a:buNone/>
              <a:defRPr sz="3500" strike="noStrik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1" type="body"/>
          </p:nvPr>
        </p:nvSpPr>
        <p:spPr>
          <a:xfrm>
            <a:off x="348631" y="3635745"/>
            <a:ext cx="72021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300"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800"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3"/>
          <p:cNvSpPr txBox="1"/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2" name="Google Shape;37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chemeClr val="dk1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idx="1" type="body"/>
          </p:nvPr>
        </p:nvSpPr>
        <p:spPr>
          <a:xfrm>
            <a:off x="363538" y="1589564"/>
            <a:ext cx="8399400" cy="17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7225" lIns="0" spcFirstLastPara="1" rIns="107575" wrap="square" tIns="67225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Arial"/>
              <a:buNone/>
              <a:defRPr b="0" i="0" sz="54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erriweather Sans"/>
              <a:buNone/>
              <a:def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Sans"/>
              <a:buNone/>
              <a:defRPr b="0" i="0" sz="1600" u="none" cap="none" strike="noStrike">
                <a:solidFill>
                  <a:schemeClr val="lt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75" name="Google Shape;37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11" y="4707134"/>
            <a:ext cx="1528846" cy="2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5"/>
          <p:cNvSpPr txBox="1"/>
          <p:nvPr>
            <p:ph type="title"/>
          </p:nvPr>
        </p:nvSpPr>
        <p:spPr>
          <a:xfrm>
            <a:off x="341986" y="417281"/>
            <a:ext cx="8472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0" spcFirstLastPara="1" rIns="10972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pic>
        <p:nvPicPr>
          <p:cNvPr id="378" name="Google Shape;378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ccent Color 3">
  <p:cSld name="Section Title Accent Color 3">
    <p:bg>
      <p:bgPr>
        <a:solidFill>
          <a:schemeClr val="accent3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6"/>
          <p:cNvSpPr txBox="1"/>
          <p:nvPr>
            <p:ph type="title"/>
          </p:nvPr>
        </p:nvSpPr>
        <p:spPr>
          <a:xfrm>
            <a:off x="201929" y="1563129"/>
            <a:ext cx="8740200" cy="13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109725" spcFirstLastPara="1" rIns="109725" wrap="square" tIns="685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Quattrocento Sans"/>
              <a:buNone/>
              <a:defRPr sz="65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1" name="Google Shape;381;p66"/>
          <p:cNvSpPr/>
          <p:nvPr/>
        </p:nvSpPr>
        <p:spPr>
          <a:xfrm>
            <a:off x="7222895" y="265465"/>
            <a:ext cx="1561500" cy="65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107575" lIns="134475" spcFirstLastPara="1" rIns="134475" wrap="square" tIns="107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82" name="Google Shape;382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411" y="4707134"/>
            <a:ext cx="1528846" cy="296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s">
  <p:cSld name="Use cases"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7"/>
          <p:cNvSpPr/>
          <p:nvPr/>
        </p:nvSpPr>
        <p:spPr>
          <a:xfrm>
            <a:off x="3786925" y="889150"/>
            <a:ext cx="1588200" cy="3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5" name="Google Shape;385;p67"/>
          <p:cNvSpPr/>
          <p:nvPr/>
        </p:nvSpPr>
        <p:spPr>
          <a:xfrm>
            <a:off x="5509389" y="889150"/>
            <a:ext cx="1588200" cy="3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7231853" y="889150"/>
            <a:ext cx="1588200" cy="3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7" name="Google Shape;387;p67"/>
          <p:cNvSpPr/>
          <p:nvPr/>
        </p:nvSpPr>
        <p:spPr>
          <a:xfrm>
            <a:off x="341995" y="889150"/>
            <a:ext cx="1588200" cy="3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8" name="Google Shape;388;p67"/>
          <p:cNvSpPr/>
          <p:nvPr/>
        </p:nvSpPr>
        <p:spPr>
          <a:xfrm>
            <a:off x="2064460" y="889150"/>
            <a:ext cx="1588200" cy="346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89" name="Google Shape;389;p67"/>
          <p:cNvSpPr/>
          <p:nvPr/>
        </p:nvSpPr>
        <p:spPr>
          <a:xfrm>
            <a:off x="341994" y="4335235"/>
            <a:ext cx="1588200" cy="5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0" name="Google Shape;390;p67"/>
          <p:cNvSpPr/>
          <p:nvPr/>
        </p:nvSpPr>
        <p:spPr>
          <a:xfrm>
            <a:off x="2064459" y="4335235"/>
            <a:ext cx="1588200" cy="5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1" name="Google Shape;391;p67"/>
          <p:cNvSpPr/>
          <p:nvPr/>
        </p:nvSpPr>
        <p:spPr>
          <a:xfrm>
            <a:off x="3786924" y="4335235"/>
            <a:ext cx="1588200" cy="5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5509389" y="4335235"/>
            <a:ext cx="1588200" cy="5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7231853" y="4335235"/>
            <a:ext cx="1588200" cy="5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4" name="Google Shape;394;p67"/>
          <p:cNvSpPr/>
          <p:nvPr/>
        </p:nvSpPr>
        <p:spPr>
          <a:xfrm rot="5400000">
            <a:off x="2152090" y="801403"/>
            <a:ext cx="1412700" cy="1588200"/>
          </a:xfrm>
          <a:prstGeom prst="homePlate">
            <a:avLst>
              <a:gd fmla="val 12843" name="adj"/>
            </a:avLst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5" name="Google Shape;395;p67"/>
          <p:cNvSpPr/>
          <p:nvPr/>
        </p:nvSpPr>
        <p:spPr>
          <a:xfrm rot="5400000">
            <a:off x="429624" y="801403"/>
            <a:ext cx="1412700" cy="1588200"/>
          </a:xfrm>
          <a:prstGeom prst="homePlate">
            <a:avLst>
              <a:gd fmla="val 12843" name="adj"/>
            </a:avLst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6" name="Google Shape;396;p67"/>
          <p:cNvSpPr/>
          <p:nvPr/>
        </p:nvSpPr>
        <p:spPr>
          <a:xfrm rot="5400000">
            <a:off x="3874556" y="801403"/>
            <a:ext cx="1412700" cy="1588200"/>
          </a:xfrm>
          <a:prstGeom prst="homePlate">
            <a:avLst>
              <a:gd fmla="val 12843" name="adj"/>
            </a:avLst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7" name="Google Shape;397;p67"/>
          <p:cNvSpPr/>
          <p:nvPr/>
        </p:nvSpPr>
        <p:spPr>
          <a:xfrm rot="5400000">
            <a:off x="5597018" y="801403"/>
            <a:ext cx="1412700" cy="1588200"/>
          </a:xfrm>
          <a:prstGeom prst="homePlate">
            <a:avLst>
              <a:gd fmla="val 12843" name="adj"/>
            </a:avLst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8" name="Google Shape;398;p67"/>
          <p:cNvSpPr/>
          <p:nvPr/>
        </p:nvSpPr>
        <p:spPr>
          <a:xfrm rot="5400000">
            <a:off x="7319483" y="801403"/>
            <a:ext cx="1412700" cy="1588200"/>
          </a:xfrm>
          <a:prstGeom prst="homePlate">
            <a:avLst>
              <a:gd fmla="val 12843" name="adj"/>
            </a:avLst>
          </a:prstGeom>
          <a:solidFill>
            <a:schemeClr val="lt1">
              <a:alpha val="64709"/>
            </a:schemeClr>
          </a:solidFill>
          <a:ln>
            <a:noFill/>
          </a:ln>
        </p:spPr>
        <p:txBody>
          <a:bodyPr anchorCtr="0" anchor="t" bIns="109725" lIns="137150" spcFirstLastPara="1" rIns="137150" wrap="square" tIns="109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9" name="Google Shape;399;p67"/>
          <p:cNvSpPr txBox="1"/>
          <p:nvPr>
            <p:ph idx="1" type="body"/>
          </p:nvPr>
        </p:nvSpPr>
        <p:spPr>
          <a:xfrm>
            <a:off x="381656" y="4373889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0" name="Google Shape;400;p67"/>
          <p:cNvSpPr txBox="1"/>
          <p:nvPr>
            <p:ph idx="2" type="body"/>
          </p:nvPr>
        </p:nvSpPr>
        <p:spPr>
          <a:xfrm>
            <a:off x="2104120" y="4373889"/>
            <a:ext cx="150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1" name="Google Shape;401;p67"/>
          <p:cNvSpPr txBox="1"/>
          <p:nvPr>
            <p:ph idx="3" type="body"/>
          </p:nvPr>
        </p:nvSpPr>
        <p:spPr>
          <a:xfrm>
            <a:off x="3826586" y="4373889"/>
            <a:ext cx="150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2" name="Google Shape;402;p67"/>
          <p:cNvSpPr txBox="1"/>
          <p:nvPr>
            <p:ph idx="4" type="body"/>
          </p:nvPr>
        </p:nvSpPr>
        <p:spPr>
          <a:xfrm>
            <a:off x="5549050" y="4373889"/>
            <a:ext cx="150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3" name="Google Shape;403;p67"/>
          <p:cNvSpPr txBox="1"/>
          <p:nvPr>
            <p:ph idx="5" type="body"/>
          </p:nvPr>
        </p:nvSpPr>
        <p:spPr>
          <a:xfrm>
            <a:off x="7271513" y="4373889"/>
            <a:ext cx="15087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b="1" sz="9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4" name="Google Shape;404;p67"/>
          <p:cNvSpPr txBox="1"/>
          <p:nvPr>
            <p:ph idx="6" type="body"/>
          </p:nvPr>
        </p:nvSpPr>
        <p:spPr>
          <a:xfrm>
            <a:off x="381656" y="941087"/>
            <a:ext cx="150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5" name="Google Shape;405;p67"/>
          <p:cNvSpPr txBox="1"/>
          <p:nvPr>
            <p:ph type="title"/>
          </p:nvPr>
        </p:nvSpPr>
        <p:spPr>
          <a:xfrm>
            <a:off x="341995" y="469515"/>
            <a:ext cx="84780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406" name="Google Shape;406;p67"/>
          <p:cNvSpPr txBox="1"/>
          <p:nvPr>
            <p:ph idx="7" type="body"/>
          </p:nvPr>
        </p:nvSpPr>
        <p:spPr>
          <a:xfrm>
            <a:off x="2104119" y="941087"/>
            <a:ext cx="150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7" name="Google Shape;407;p67"/>
          <p:cNvSpPr txBox="1"/>
          <p:nvPr>
            <p:ph idx="8" type="body"/>
          </p:nvPr>
        </p:nvSpPr>
        <p:spPr>
          <a:xfrm>
            <a:off x="3826586" y="941087"/>
            <a:ext cx="150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8" name="Google Shape;408;p67"/>
          <p:cNvSpPr txBox="1"/>
          <p:nvPr>
            <p:ph idx="9" type="body"/>
          </p:nvPr>
        </p:nvSpPr>
        <p:spPr>
          <a:xfrm>
            <a:off x="5549048" y="941087"/>
            <a:ext cx="150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9" name="Google Shape;409;p67"/>
          <p:cNvSpPr txBox="1"/>
          <p:nvPr>
            <p:ph idx="13" type="body"/>
          </p:nvPr>
        </p:nvSpPr>
        <p:spPr>
          <a:xfrm>
            <a:off x="7271513" y="941087"/>
            <a:ext cx="15087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9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0" name="Google Shape;410;p67"/>
          <p:cNvSpPr txBox="1"/>
          <p:nvPr>
            <p:ph idx="14" type="body"/>
          </p:nvPr>
        </p:nvSpPr>
        <p:spPr>
          <a:xfrm>
            <a:off x="381656" y="2657368"/>
            <a:ext cx="15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1" name="Google Shape;411;p67"/>
          <p:cNvSpPr txBox="1"/>
          <p:nvPr>
            <p:ph idx="15" type="body"/>
          </p:nvPr>
        </p:nvSpPr>
        <p:spPr>
          <a:xfrm>
            <a:off x="2104120" y="2657368"/>
            <a:ext cx="15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2" name="Google Shape;412;p67"/>
          <p:cNvSpPr txBox="1"/>
          <p:nvPr>
            <p:ph idx="16" type="body"/>
          </p:nvPr>
        </p:nvSpPr>
        <p:spPr>
          <a:xfrm>
            <a:off x="3826585" y="2657368"/>
            <a:ext cx="15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3" name="Google Shape;413;p67"/>
          <p:cNvSpPr txBox="1"/>
          <p:nvPr>
            <p:ph idx="17" type="body"/>
          </p:nvPr>
        </p:nvSpPr>
        <p:spPr>
          <a:xfrm>
            <a:off x="5549049" y="2657368"/>
            <a:ext cx="15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4" name="Google Shape;414;p67"/>
          <p:cNvSpPr txBox="1"/>
          <p:nvPr>
            <p:ph idx="18" type="body"/>
          </p:nvPr>
        </p:nvSpPr>
        <p:spPr>
          <a:xfrm>
            <a:off x="7271513" y="2657368"/>
            <a:ext cx="1508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ctr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Quattrocento Sans"/>
              <a:buNone/>
              <a:defRPr sz="700"/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/>
            </a:lvl5pPr>
            <a:lvl6pPr indent="-2286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None/>
              <a:defRPr/>
            </a:lvl7pPr>
            <a:lvl8pPr indent="-3111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415" name="Google Shape;415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bg>
      <p:bgPr>
        <a:solidFill>
          <a:schemeClr val="dk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8"/>
          <p:cNvSpPr txBox="1"/>
          <p:nvPr>
            <p:ph idx="1" type="body"/>
          </p:nvPr>
        </p:nvSpPr>
        <p:spPr>
          <a:xfrm>
            <a:off x="254760" y="1286171"/>
            <a:ext cx="42387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i="0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8" name="Google Shape;418;p68"/>
          <p:cNvSpPr txBox="1"/>
          <p:nvPr>
            <p:ph idx="2" type="body"/>
          </p:nvPr>
        </p:nvSpPr>
        <p:spPr>
          <a:xfrm>
            <a:off x="4560360" y="1286171"/>
            <a:ext cx="4254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b="1" i="0" sz="24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2000"/>
            </a:lvl2pPr>
            <a:lvl3pPr indent="-2286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800"/>
            </a:lvl3pPr>
            <a:lvl4pPr indent="-2286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600"/>
            </a:lvl4pPr>
            <a:lvl5pPr indent="-2286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600"/>
            </a:lvl5pPr>
            <a:lvl6pPr indent="-2286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9" name="Google Shape;419;p68"/>
          <p:cNvSpPr txBox="1"/>
          <p:nvPr>
            <p:ph type="title"/>
          </p:nvPr>
        </p:nvSpPr>
        <p:spPr>
          <a:xfrm>
            <a:off x="254760" y="206375"/>
            <a:ext cx="8560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68"/>
          <p:cNvSpPr txBox="1"/>
          <p:nvPr>
            <p:ph idx="3" type="body"/>
          </p:nvPr>
        </p:nvSpPr>
        <p:spPr>
          <a:xfrm>
            <a:off x="4572000" y="1843144"/>
            <a:ext cx="42432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 Sans"/>
              <a:buChar char="–"/>
              <a:defRPr sz="1800"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Sans"/>
              <a:buChar char="–"/>
              <a:defRPr sz="12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1" name="Google Shape;421;p68"/>
          <p:cNvSpPr txBox="1"/>
          <p:nvPr>
            <p:ph idx="4" type="body"/>
          </p:nvPr>
        </p:nvSpPr>
        <p:spPr>
          <a:xfrm>
            <a:off x="254760" y="1843144"/>
            <a:ext cx="42345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2000">
                <a:solidFill>
                  <a:schemeClr val="lt1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 Sans"/>
              <a:buChar char="–"/>
              <a:defRPr sz="1800">
                <a:solidFill>
                  <a:schemeClr val="lt1"/>
                </a:solidFill>
              </a:defRPr>
            </a:lvl2pPr>
            <a:lvl3pPr indent="-29845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sz="1400">
                <a:solidFill>
                  <a:schemeClr val="lt1"/>
                </a:solidFill>
              </a:defRPr>
            </a:lvl3pPr>
            <a:lvl4pPr indent="-298450" lvl="3" marL="18288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Sans"/>
              <a:buChar char="–"/>
              <a:defRPr sz="1200">
                <a:solidFill>
                  <a:schemeClr val="lt1"/>
                </a:solidFill>
              </a:defRPr>
            </a:lvl4pPr>
            <a:lvl5pPr indent="-292100" lvl="4" marL="22860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Char char="•"/>
              <a:defRPr sz="1200">
                <a:solidFill>
                  <a:schemeClr val="lt1"/>
                </a:solidFill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">
  <p:cSld name="Horizontal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9"/>
          <p:cNvSpPr/>
          <p:nvPr/>
        </p:nvSpPr>
        <p:spPr>
          <a:xfrm>
            <a:off x="2221058" y="2468832"/>
            <a:ext cx="6923100" cy="1061400"/>
          </a:xfrm>
          <a:prstGeom prst="rect">
            <a:avLst/>
          </a:prstGeom>
          <a:solidFill>
            <a:srgbClr val="F2F2F2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7202" y="4724509"/>
            <a:ext cx="1165695" cy="249792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9"/>
          <p:cNvSpPr txBox="1"/>
          <p:nvPr/>
        </p:nvSpPr>
        <p:spPr>
          <a:xfrm>
            <a:off x="2451569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Situation: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69"/>
          <p:cNvSpPr txBox="1"/>
          <p:nvPr>
            <p:ph idx="1" type="body"/>
          </p:nvPr>
        </p:nvSpPr>
        <p:spPr>
          <a:xfrm>
            <a:off x="2451569" y="2595168"/>
            <a:ext cx="6483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7" name="Google Shape;427;p69"/>
          <p:cNvSpPr txBox="1"/>
          <p:nvPr>
            <p:ph idx="2" type="body"/>
          </p:nvPr>
        </p:nvSpPr>
        <p:spPr>
          <a:xfrm>
            <a:off x="2451569" y="3871829"/>
            <a:ext cx="19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" name="Google Shape;428;p69"/>
          <p:cNvSpPr txBox="1"/>
          <p:nvPr>
            <p:ph idx="3" type="body"/>
          </p:nvPr>
        </p:nvSpPr>
        <p:spPr>
          <a:xfrm>
            <a:off x="2451568" y="3317385"/>
            <a:ext cx="64830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" name="Google Shape;429;p69"/>
          <p:cNvSpPr txBox="1"/>
          <p:nvPr/>
        </p:nvSpPr>
        <p:spPr>
          <a:xfrm>
            <a:off x="4601897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9"/>
          <p:cNvSpPr txBox="1"/>
          <p:nvPr>
            <p:ph idx="4" type="body"/>
          </p:nvPr>
        </p:nvSpPr>
        <p:spPr>
          <a:xfrm>
            <a:off x="4601897" y="3871829"/>
            <a:ext cx="1714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1" name="Google Shape;431;p69"/>
          <p:cNvSpPr txBox="1"/>
          <p:nvPr/>
        </p:nvSpPr>
        <p:spPr>
          <a:xfrm>
            <a:off x="6598242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Impact: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69"/>
          <p:cNvSpPr txBox="1"/>
          <p:nvPr>
            <p:ph idx="5" type="body"/>
          </p:nvPr>
        </p:nvSpPr>
        <p:spPr>
          <a:xfrm>
            <a:off x="6546486" y="3871829"/>
            <a:ext cx="226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" name="Google Shape;433;p69"/>
          <p:cNvSpPr/>
          <p:nvPr>
            <p:ph idx="6" type="pic"/>
          </p:nvPr>
        </p:nvSpPr>
        <p:spPr>
          <a:xfrm>
            <a:off x="301303" y="327184"/>
            <a:ext cx="15774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" name="Google Shape;434;p69"/>
          <p:cNvSpPr/>
          <p:nvPr>
            <p:ph idx="7" type="pic"/>
          </p:nvPr>
        </p:nvSpPr>
        <p:spPr>
          <a:xfrm>
            <a:off x="2220516" y="0"/>
            <a:ext cx="69267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" name="Google Shape;435;p69"/>
          <p:cNvSpPr txBox="1"/>
          <p:nvPr>
            <p:ph idx="8" type="body"/>
          </p:nvPr>
        </p:nvSpPr>
        <p:spPr>
          <a:xfrm>
            <a:off x="232723" y="2697431"/>
            <a:ext cx="17145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36" name="Google Shape;4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1" y="4724401"/>
            <a:ext cx="1166647" cy="24999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0"/>
          <p:cNvSpPr txBox="1"/>
          <p:nvPr/>
        </p:nvSpPr>
        <p:spPr>
          <a:xfrm>
            <a:off x="2535201" y="3658203"/>
            <a:ext cx="1428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Situation:</a:t>
            </a:r>
            <a:endParaRPr sz="1000"/>
          </a:p>
        </p:txBody>
      </p:sp>
      <p:sp>
        <p:nvSpPr>
          <p:cNvPr id="440" name="Google Shape;440;p70"/>
          <p:cNvSpPr txBox="1"/>
          <p:nvPr/>
        </p:nvSpPr>
        <p:spPr>
          <a:xfrm>
            <a:off x="4662525" y="3654097"/>
            <a:ext cx="1428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Solution:</a:t>
            </a:r>
            <a:endParaRPr sz="1000"/>
          </a:p>
        </p:txBody>
      </p:sp>
      <p:sp>
        <p:nvSpPr>
          <p:cNvPr id="441" name="Google Shape;441;p70"/>
          <p:cNvSpPr txBox="1"/>
          <p:nvPr/>
        </p:nvSpPr>
        <p:spPr>
          <a:xfrm>
            <a:off x="6827642" y="3658203"/>
            <a:ext cx="142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Impact:</a:t>
            </a:r>
            <a:endParaRPr sz="1000"/>
          </a:p>
        </p:txBody>
      </p:sp>
      <p:sp>
        <p:nvSpPr>
          <p:cNvPr id="442" name="Google Shape;442;p70"/>
          <p:cNvSpPr/>
          <p:nvPr>
            <p:ph idx="2" type="pic"/>
          </p:nvPr>
        </p:nvSpPr>
        <p:spPr>
          <a:xfrm>
            <a:off x="301303" y="327184"/>
            <a:ext cx="14400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3" name="Google Shape;443;p70"/>
          <p:cNvSpPr/>
          <p:nvPr>
            <p:ph idx="3" type="pic"/>
          </p:nvPr>
        </p:nvSpPr>
        <p:spPr>
          <a:xfrm>
            <a:off x="2151938" y="0"/>
            <a:ext cx="69921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4" name="Google Shape;444;p70"/>
          <p:cNvSpPr txBox="1"/>
          <p:nvPr>
            <p:ph idx="1" type="body"/>
          </p:nvPr>
        </p:nvSpPr>
        <p:spPr>
          <a:xfrm>
            <a:off x="232724" y="1900140"/>
            <a:ext cx="17145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b="1" i="0" sz="7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45" name="Google Shape;445;p70"/>
          <p:cNvSpPr/>
          <p:nvPr/>
        </p:nvSpPr>
        <p:spPr>
          <a:xfrm>
            <a:off x="2125922" y="0"/>
            <a:ext cx="40500" cy="514350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70"/>
          <p:cNvSpPr txBox="1"/>
          <p:nvPr>
            <p:ph idx="4" type="body"/>
          </p:nvPr>
        </p:nvSpPr>
        <p:spPr>
          <a:xfrm>
            <a:off x="2451499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47" name="Google Shape;447;p70"/>
          <p:cNvSpPr txBox="1"/>
          <p:nvPr>
            <p:ph idx="5" type="body"/>
          </p:nvPr>
        </p:nvSpPr>
        <p:spPr>
          <a:xfrm>
            <a:off x="4601828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cxnSp>
        <p:nvCxnSpPr>
          <p:cNvPr id="448" name="Google Shape;448;p70"/>
          <p:cNvCxnSpPr/>
          <p:nvPr/>
        </p:nvCxnSpPr>
        <p:spPr>
          <a:xfrm>
            <a:off x="4480644" y="3671092"/>
            <a:ext cx="0" cy="1359000"/>
          </a:xfrm>
          <a:prstGeom prst="straightConnector1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70"/>
          <p:cNvCxnSpPr/>
          <p:nvPr/>
        </p:nvCxnSpPr>
        <p:spPr>
          <a:xfrm>
            <a:off x="6646953" y="3671092"/>
            <a:ext cx="0" cy="1359000"/>
          </a:xfrm>
          <a:prstGeom prst="straightConnector1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70"/>
          <p:cNvSpPr/>
          <p:nvPr/>
        </p:nvSpPr>
        <p:spPr>
          <a:xfrm>
            <a:off x="2146172" y="1901563"/>
            <a:ext cx="6997800" cy="147120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70"/>
          <p:cNvSpPr txBox="1"/>
          <p:nvPr>
            <p:ph idx="6" type="body"/>
          </p:nvPr>
        </p:nvSpPr>
        <p:spPr>
          <a:xfrm>
            <a:off x="2451570" y="2260402"/>
            <a:ext cx="635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52" name="Google Shape;452;p70"/>
          <p:cNvSpPr txBox="1"/>
          <p:nvPr>
            <p:ph idx="7" type="body"/>
          </p:nvPr>
        </p:nvSpPr>
        <p:spPr>
          <a:xfrm>
            <a:off x="2451570" y="3031652"/>
            <a:ext cx="6358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0E6FF"/>
              </a:buClr>
              <a:buSzPts val="700"/>
              <a:buNone/>
              <a:defRPr b="0" i="0" sz="700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53" name="Google Shape;453;p70"/>
          <p:cNvSpPr txBox="1"/>
          <p:nvPr>
            <p:ph idx="8" type="body"/>
          </p:nvPr>
        </p:nvSpPr>
        <p:spPr>
          <a:xfrm>
            <a:off x="6768137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454" name="Google Shape;45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 1">
  <p:cSld name="4_Title and Content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6701" y="4724401"/>
            <a:ext cx="1166647" cy="24999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1"/>
          <p:cNvSpPr txBox="1"/>
          <p:nvPr/>
        </p:nvSpPr>
        <p:spPr>
          <a:xfrm>
            <a:off x="2535201" y="3658203"/>
            <a:ext cx="1428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Situation:</a:t>
            </a:r>
            <a:endParaRPr sz="1000"/>
          </a:p>
        </p:txBody>
      </p:sp>
      <p:sp>
        <p:nvSpPr>
          <p:cNvPr id="458" name="Google Shape;458;p71"/>
          <p:cNvSpPr txBox="1"/>
          <p:nvPr/>
        </p:nvSpPr>
        <p:spPr>
          <a:xfrm>
            <a:off x="4662525" y="3654097"/>
            <a:ext cx="14286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Solution:</a:t>
            </a:r>
            <a:endParaRPr sz="1000"/>
          </a:p>
        </p:txBody>
      </p:sp>
      <p:sp>
        <p:nvSpPr>
          <p:cNvPr id="459" name="Google Shape;459;p71"/>
          <p:cNvSpPr txBox="1"/>
          <p:nvPr/>
        </p:nvSpPr>
        <p:spPr>
          <a:xfrm>
            <a:off x="6827642" y="3658203"/>
            <a:ext cx="14298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243A5E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Impact:</a:t>
            </a:r>
            <a:endParaRPr sz="1000"/>
          </a:p>
        </p:txBody>
      </p:sp>
      <p:sp>
        <p:nvSpPr>
          <p:cNvPr id="460" name="Google Shape;460;p71"/>
          <p:cNvSpPr/>
          <p:nvPr>
            <p:ph idx="2" type="pic"/>
          </p:nvPr>
        </p:nvSpPr>
        <p:spPr>
          <a:xfrm>
            <a:off x="301303" y="327184"/>
            <a:ext cx="14400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1" name="Google Shape;461;p71"/>
          <p:cNvSpPr/>
          <p:nvPr>
            <p:ph idx="3" type="pic"/>
          </p:nvPr>
        </p:nvSpPr>
        <p:spPr>
          <a:xfrm>
            <a:off x="2151938" y="0"/>
            <a:ext cx="6992100" cy="19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2" name="Google Shape;462;p71"/>
          <p:cNvSpPr txBox="1"/>
          <p:nvPr>
            <p:ph idx="1" type="body"/>
          </p:nvPr>
        </p:nvSpPr>
        <p:spPr>
          <a:xfrm>
            <a:off x="232724" y="1900140"/>
            <a:ext cx="17145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None/>
              <a:defRPr b="1" i="0" sz="7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63" name="Google Shape;463;p71"/>
          <p:cNvSpPr/>
          <p:nvPr/>
        </p:nvSpPr>
        <p:spPr>
          <a:xfrm>
            <a:off x="2125922" y="0"/>
            <a:ext cx="40500" cy="514350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1"/>
          <p:cNvSpPr txBox="1"/>
          <p:nvPr>
            <p:ph idx="4" type="body"/>
          </p:nvPr>
        </p:nvSpPr>
        <p:spPr>
          <a:xfrm>
            <a:off x="2451499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65" name="Google Shape;465;p71"/>
          <p:cNvSpPr txBox="1"/>
          <p:nvPr>
            <p:ph idx="5" type="body"/>
          </p:nvPr>
        </p:nvSpPr>
        <p:spPr>
          <a:xfrm>
            <a:off x="4601828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cxnSp>
        <p:nvCxnSpPr>
          <p:cNvPr id="466" name="Google Shape;466;p71"/>
          <p:cNvCxnSpPr/>
          <p:nvPr/>
        </p:nvCxnSpPr>
        <p:spPr>
          <a:xfrm>
            <a:off x="4480644" y="3671092"/>
            <a:ext cx="0" cy="1359000"/>
          </a:xfrm>
          <a:prstGeom prst="straightConnector1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67" name="Google Shape;467;p71"/>
          <p:cNvCxnSpPr/>
          <p:nvPr/>
        </p:nvCxnSpPr>
        <p:spPr>
          <a:xfrm>
            <a:off x="6646953" y="3671092"/>
            <a:ext cx="0" cy="1359000"/>
          </a:xfrm>
          <a:prstGeom prst="straightConnector1">
            <a:avLst/>
          </a:prstGeom>
          <a:noFill/>
          <a:ln cap="flat" cmpd="sng" w="9525">
            <a:solidFill>
              <a:srgbClr val="D0CE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71"/>
          <p:cNvSpPr/>
          <p:nvPr/>
        </p:nvSpPr>
        <p:spPr>
          <a:xfrm>
            <a:off x="2146172" y="1901563"/>
            <a:ext cx="6997800" cy="1471200"/>
          </a:xfrm>
          <a:prstGeom prst="rect">
            <a:avLst/>
          </a:prstGeom>
          <a:solidFill>
            <a:srgbClr val="243A5E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71"/>
          <p:cNvSpPr txBox="1"/>
          <p:nvPr>
            <p:ph idx="6" type="body"/>
          </p:nvPr>
        </p:nvSpPr>
        <p:spPr>
          <a:xfrm>
            <a:off x="2451570" y="2260402"/>
            <a:ext cx="6358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b="0" i="0" sz="13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70" name="Google Shape;470;p71"/>
          <p:cNvSpPr txBox="1"/>
          <p:nvPr>
            <p:ph idx="7" type="body"/>
          </p:nvPr>
        </p:nvSpPr>
        <p:spPr>
          <a:xfrm>
            <a:off x="2451570" y="3031652"/>
            <a:ext cx="63582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50E6FF"/>
              </a:buClr>
              <a:buSzPts val="700"/>
              <a:buNone/>
              <a:defRPr b="0" i="0" sz="700">
                <a:solidFill>
                  <a:srgbClr val="50E6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71" name="Google Shape;471;p71"/>
          <p:cNvSpPr txBox="1"/>
          <p:nvPr>
            <p:ph idx="8" type="body"/>
          </p:nvPr>
        </p:nvSpPr>
        <p:spPr>
          <a:xfrm>
            <a:off x="6768137" y="3883331"/>
            <a:ext cx="190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pic>
        <p:nvPicPr>
          <p:cNvPr id="472" name="Google Shape;47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OBJECT_1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2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5" name="Google Shape;475;p72"/>
          <p:cNvSpPr txBox="1"/>
          <p:nvPr>
            <p:ph idx="10" type="dt"/>
          </p:nvPr>
        </p:nvSpPr>
        <p:spPr>
          <a:xfrm>
            <a:off x="457200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6" name="Google Shape;476;p72"/>
          <p:cNvSpPr txBox="1"/>
          <p:nvPr>
            <p:ph idx="12" type="sldNum"/>
          </p:nvPr>
        </p:nvSpPr>
        <p:spPr>
          <a:xfrm>
            <a:off x="6583681" y="4783455"/>
            <a:ext cx="21033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1pPr>
            <a:lvl2pPr indent="0" lvl="1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2pPr>
            <a:lvl3pPr indent="0" lvl="2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3pPr>
            <a:lvl4pPr indent="0" lvl="3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4pPr>
            <a:lvl5pPr indent="0" lvl="4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5pPr>
            <a:lvl6pPr indent="0" lvl="5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6pPr>
            <a:lvl7pPr indent="0" lvl="6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7pPr>
            <a:lvl8pPr indent="0" lvl="7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8pPr>
            <a:lvl9pPr indent="0" lvl="8" marL="0" rtl="0" algn="r">
              <a:spcBef>
                <a:spcPts val="0"/>
              </a:spcBef>
              <a:buNone/>
              <a:defRPr sz="10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i="0" sz="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p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 strike="noStrik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orizontal 1">
  <p:cSld name="Horizontal_1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3"/>
          <p:cNvSpPr/>
          <p:nvPr/>
        </p:nvSpPr>
        <p:spPr>
          <a:xfrm>
            <a:off x="2221058" y="2468832"/>
            <a:ext cx="6923100" cy="1061400"/>
          </a:xfrm>
          <a:prstGeom prst="rect">
            <a:avLst/>
          </a:prstGeom>
          <a:solidFill>
            <a:srgbClr val="F2F2F2">
              <a:alpha val="8471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3"/>
          <p:cNvSpPr txBox="1"/>
          <p:nvPr/>
        </p:nvSpPr>
        <p:spPr>
          <a:xfrm>
            <a:off x="2451569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0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Situation: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73"/>
          <p:cNvSpPr txBox="1"/>
          <p:nvPr>
            <p:ph idx="1" type="body"/>
          </p:nvPr>
        </p:nvSpPr>
        <p:spPr>
          <a:xfrm>
            <a:off x="2451569" y="2595168"/>
            <a:ext cx="64830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2" name="Google Shape;482;p73"/>
          <p:cNvSpPr txBox="1"/>
          <p:nvPr>
            <p:ph idx="2" type="body"/>
          </p:nvPr>
        </p:nvSpPr>
        <p:spPr>
          <a:xfrm>
            <a:off x="2451569" y="3871829"/>
            <a:ext cx="19200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3" name="Google Shape;483;p73"/>
          <p:cNvSpPr txBox="1"/>
          <p:nvPr>
            <p:ph idx="3" type="body"/>
          </p:nvPr>
        </p:nvSpPr>
        <p:spPr>
          <a:xfrm>
            <a:off x="2451568" y="3317385"/>
            <a:ext cx="6483000" cy="1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4" name="Google Shape;484;p73"/>
          <p:cNvSpPr txBox="1"/>
          <p:nvPr/>
        </p:nvSpPr>
        <p:spPr>
          <a:xfrm>
            <a:off x="4601897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Solution: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3"/>
          <p:cNvSpPr txBox="1"/>
          <p:nvPr>
            <p:ph idx="4" type="body"/>
          </p:nvPr>
        </p:nvSpPr>
        <p:spPr>
          <a:xfrm>
            <a:off x="4601897" y="3871829"/>
            <a:ext cx="17145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6" name="Google Shape;486;p73"/>
          <p:cNvSpPr txBox="1"/>
          <p:nvPr/>
        </p:nvSpPr>
        <p:spPr>
          <a:xfrm>
            <a:off x="6837202" y="3656385"/>
            <a:ext cx="14289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Impact:</a:t>
            </a:r>
            <a:endParaRPr sz="10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3"/>
          <p:cNvSpPr txBox="1"/>
          <p:nvPr>
            <p:ph idx="5" type="body"/>
          </p:nvPr>
        </p:nvSpPr>
        <p:spPr>
          <a:xfrm>
            <a:off x="6546486" y="3871829"/>
            <a:ext cx="22632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8" name="Google Shape;488;p73"/>
          <p:cNvSpPr/>
          <p:nvPr>
            <p:ph idx="6" type="pic"/>
          </p:nvPr>
        </p:nvSpPr>
        <p:spPr>
          <a:xfrm>
            <a:off x="301303" y="327184"/>
            <a:ext cx="15774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9" name="Google Shape;489;p73"/>
          <p:cNvSpPr/>
          <p:nvPr>
            <p:ph idx="7" type="pic"/>
          </p:nvPr>
        </p:nvSpPr>
        <p:spPr>
          <a:xfrm>
            <a:off x="2220516" y="0"/>
            <a:ext cx="6926700" cy="24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0" name="Google Shape;490;p73"/>
          <p:cNvSpPr txBox="1"/>
          <p:nvPr>
            <p:ph idx="8" type="body"/>
          </p:nvPr>
        </p:nvSpPr>
        <p:spPr>
          <a:xfrm>
            <a:off x="232723" y="2697431"/>
            <a:ext cx="1714500" cy="179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7F7F7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1" name="Google Shape;491;p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 and Content">
  <p:cSld name="Title, Subtitle and Content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4"/>
          <p:cNvSpPr txBox="1"/>
          <p:nvPr>
            <p:ph type="title"/>
          </p:nvPr>
        </p:nvSpPr>
        <p:spPr>
          <a:xfrm>
            <a:off x="345734" y="138709"/>
            <a:ext cx="8445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74"/>
          <p:cNvSpPr txBox="1"/>
          <p:nvPr>
            <p:ph idx="1" type="body"/>
          </p:nvPr>
        </p:nvSpPr>
        <p:spPr>
          <a:xfrm>
            <a:off x="345734" y="1602398"/>
            <a:ext cx="8445000" cy="30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302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▪"/>
              <a:defRPr/>
            </a:lvl1pPr>
            <a:lvl2pPr indent="-2921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2pPr>
            <a:lvl3pPr indent="-2921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3pPr>
            <a:lvl4pPr indent="-2921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5" name="Google Shape;495;p74"/>
          <p:cNvSpPr txBox="1"/>
          <p:nvPr>
            <p:ph idx="2" type="body"/>
          </p:nvPr>
        </p:nvSpPr>
        <p:spPr>
          <a:xfrm>
            <a:off x="345281" y="882849"/>
            <a:ext cx="84531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dk2"/>
                </a:solidFill>
              </a:defRPr>
            </a:lvl1pPr>
            <a:lvl2pPr indent="-2984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</a:defRPr>
            </a:lvl2pPr>
            <a:lvl3pPr indent="-2984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</a:defRPr>
            </a:lvl3pPr>
            <a:lvl4pPr indent="-2984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</a:defRPr>
            </a:lvl4pPr>
            <a:lvl5pPr indent="-2984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▪"/>
              <a:defRPr sz="15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496" name="Google Shape;496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31324" y="293638"/>
            <a:ext cx="1083526" cy="210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Dark" showMasterSp="0">
  <p:cSld name="Blank Dark">
    <p:bg>
      <p:bgPr>
        <a:solidFill>
          <a:schemeClr val="dk1"/>
        </a:solidFill>
      </p:bgPr>
    </p:bg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1844" y="4704453"/>
            <a:ext cx="1403385" cy="272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subtitle_bold_light">
  <p:cSld name="Title_subtitle_bold_light">
    <p:bg>
      <p:bgPr>
        <a:solidFill>
          <a:srgbClr val="FFFFFF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6"/>
          <p:cNvSpPr txBox="1"/>
          <p:nvPr>
            <p:ph idx="1" type="body"/>
          </p:nvPr>
        </p:nvSpPr>
        <p:spPr>
          <a:xfrm>
            <a:off x="464494" y="1488137"/>
            <a:ext cx="2274600" cy="30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100"/>
              <a:buNone/>
              <a:defRPr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1" name="Google Shape;501;p76"/>
          <p:cNvSpPr txBox="1"/>
          <p:nvPr>
            <p:ph idx="2" type="body"/>
          </p:nvPr>
        </p:nvSpPr>
        <p:spPr>
          <a:xfrm>
            <a:off x="464493" y="441223"/>
            <a:ext cx="32730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2" name="Google Shape;502;p76"/>
          <p:cNvSpPr txBox="1"/>
          <p:nvPr>
            <p:ph idx="3" type="body"/>
          </p:nvPr>
        </p:nvSpPr>
        <p:spPr>
          <a:xfrm>
            <a:off x="466725" y="4621306"/>
            <a:ext cx="1823100" cy="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700"/>
              <a:buNone/>
              <a:defRPr sz="600">
                <a:solidFill>
                  <a:schemeClr val="accent5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/>
            </a:lvl3pPr>
            <a:lvl4pPr indent="-228600" lvl="3" marL="18288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/>
            </a:lvl4pPr>
            <a:lvl5pPr indent="-228600" lvl="4" marL="228600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228600" lvl="6" marL="3200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indent="-342900" lvl="7" marL="3657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ption 1">
  <p:cSld name="Text option 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32121" y="458046"/>
            <a:ext cx="8479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341996" y="1441940"/>
            <a:ext cx="70383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5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2" type="body"/>
          </p:nvPr>
        </p:nvSpPr>
        <p:spPr>
          <a:xfrm>
            <a:off x="341996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3" type="body"/>
          </p:nvPr>
        </p:nvSpPr>
        <p:spPr>
          <a:xfrm>
            <a:off x="3238836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0" name="Google Shape;40;p11"/>
          <p:cNvSpPr txBox="1"/>
          <p:nvPr>
            <p:ph idx="4" type="body"/>
          </p:nvPr>
        </p:nvSpPr>
        <p:spPr>
          <a:xfrm>
            <a:off x="6112469" y="2363541"/>
            <a:ext cx="27138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b="0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85750" lvl="1" marL="914400" marR="0" algn="l">
              <a:lnSpc>
                <a:spcPct val="128571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10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/>
            </a:lvl7pPr>
            <a:lvl8pPr indent="-3111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8pPr>
            <a:lvl9pPr indent="-3111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•"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500">
                <a:solidFill>
                  <a:srgbClr val="8F8F9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26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26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1.xml"/><Relationship Id="rId27" Type="http://schemas.openxmlformats.org/officeDocument/2006/relationships/slideLayout" Target="../slideLayouts/slideLayout30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29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31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52.xml"/><Relationship Id="rId42" Type="http://schemas.openxmlformats.org/officeDocument/2006/relationships/theme" Target="../theme/theme4.xml"/><Relationship Id="rId41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55.xml"/><Relationship Id="rId1" Type="http://schemas.openxmlformats.org/officeDocument/2006/relationships/image" Target="../media/image14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1930" y="217135"/>
            <a:ext cx="87420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Quattrocento Sans"/>
              <a:buNone/>
              <a:defRPr b="0" i="0" sz="3600" u="none" cap="none" strike="noStrike">
                <a:solidFill>
                  <a:schemeClr val="lt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1932" y="891884"/>
            <a:ext cx="87402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87350" lvl="0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1150" lvl="2" marL="1371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3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6906560" y="2243278"/>
            <a:ext cx="5143970" cy="657417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0">
          <p15:clr>
            <a:srgbClr val="5ACBF0"/>
          </p15:clr>
        </p15:guide>
        <p15:guide id="2" pos="130">
          <p15:clr>
            <a:srgbClr val="5ACBF0"/>
          </p15:clr>
        </p15:guide>
        <p15:guide id="3" pos="562">
          <p15:clr>
            <a:srgbClr val="5ACBF0"/>
          </p15:clr>
        </p15:guide>
        <p15:guide id="4" pos="994">
          <p15:clr>
            <a:srgbClr val="5ACBF0"/>
          </p15:clr>
        </p15:guide>
        <p15:guide id="5" pos="1426">
          <p15:clr>
            <a:srgbClr val="5ACBF0"/>
          </p15:clr>
        </p15:guide>
        <p15:guide id="6" pos="1858">
          <p15:clr>
            <a:srgbClr val="5ACBF0"/>
          </p15:clr>
        </p15:guide>
        <p15:guide id="7" pos="2290">
          <p15:clr>
            <a:srgbClr val="5ACBF0"/>
          </p15:clr>
        </p15:guide>
        <p15:guide id="8" pos="2722">
          <p15:clr>
            <a:srgbClr val="5ACBF0"/>
          </p15:clr>
        </p15:guide>
        <p15:guide id="9" pos="3154">
          <p15:clr>
            <a:srgbClr val="5ACBF0"/>
          </p15:clr>
        </p15:guide>
        <p15:guide id="10" pos="3586">
          <p15:clr>
            <a:srgbClr val="5ACBF0"/>
          </p15:clr>
        </p15:guide>
        <p15:guide id="11" pos="4018">
          <p15:clr>
            <a:srgbClr val="5ACBF0"/>
          </p15:clr>
        </p15:guide>
        <p15:guide id="12" pos="4450">
          <p15:clr>
            <a:srgbClr val="5ACBF0"/>
          </p15:clr>
        </p15:guide>
        <p15:guide id="13" pos="4882">
          <p15:clr>
            <a:srgbClr val="5ACBF0"/>
          </p15:clr>
        </p15:guide>
        <p15:guide id="14" pos="5314">
          <p15:clr>
            <a:srgbClr val="5ACBF0"/>
          </p15:clr>
        </p15:guide>
        <p15:guide id="15" pos="5746">
          <p15:clr>
            <a:srgbClr val="5ACBF0"/>
          </p15:clr>
        </p15:guide>
        <p15:guide id="16" pos="216">
          <p15:clr>
            <a:srgbClr val="C35EA4"/>
          </p15:clr>
        </p15:guide>
        <p15:guide id="17" pos="5659">
          <p15:clr>
            <a:srgbClr val="C35EA4"/>
          </p15:clr>
        </p15:guide>
        <p15:guide id="18" orient="horz" pos="572">
          <p15:clr>
            <a:srgbClr val="5ACBF0"/>
          </p15:clr>
        </p15:guide>
        <p15:guide id="19" orient="horz" pos="1004">
          <p15:clr>
            <a:srgbClr val="5ACBF0"/>
          </p15:clr>
        </p15:guide>
        <p15:guide id="20" orient="horz" pos="1436">
          <p15:clr>
            <a:srgbClr val="5ACBF0"/>
          </p15:clr>
        </p15:guide>
        <p15:guide id="21" orient="horz" pos="1868">
          <p15:clr>
            <a:srgbClr val="5ACBF0"/>
          </p15:clr>
        </p15:guide>
        <p15:guide id="22" orient="horz" pos="2300">
          <p15:clr>
            <a:srgbClr val="5ACBF0"/>
          </p15:clr>
        </p15:guide>
        <p15:guide id="23" orient="horz" pos="2732">
          <p15:clr>
            <a:srgbClr val="5ACBF0"/>
          </p15:clr>
        </p15:guide>
        <p15:guide id="24" orient="horz" pos="3164">
          <p15:clr>
            <a:srgbClr val="5ACBF0"/>
          </p15:clr>
        </p15:guide>
        <p15:guide id="25" orient="horz" pos="227">
          <p15:clr>
            <a:srgbClr val="C35EA4"/>
          </p15:clr>
        </p15:guide>
        <p15:guide id="26" orient="horz" pos="3078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341995" y="417286"/>
            <a:ext cx="84798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341995" y="1363169"/>
            <a:ext cx="84798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4" name="Google Shape;24;p7"/>
          <p:cNvSpPr txBox="1"/>
          <p:nvPr>
            <p:ph idx="11" type="ftr"/>
          </p:nvPr>
        </p:nvSpPr>
        <p:spPr>
          <a:xfrm>
            <a:off x="271378" y="4837645"/>
            <a:ext cx="8690100" cy="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3600" lIns="67225" spcFirstLastPara="1" rIns="67225" wrap="square" tIns="336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500" u="none" cap="none" strike="noStrike">
                <a:solidFill>
                  <a:srgbClr val="8F8F9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25" name="Google Shape;25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7074572" y="2131179"/>
            <a:ext cx="5131725" cy="873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26" name="Google Shape;2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43368" y="4792675"/>
            <a:ext cx="1765181" cy="3418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92">
          <p15:clr>
            <a:srgbClr val="C35EA4"/>
          </p15:clr>
        </p15:guide>
        <p15:guide id="2" pos="1123">
          <p15:clr>
            <a:srgbClr val="C35EA4"/>
          </p15:clr>
        </p15:guide>
        <p15:guide id="3" pos="1927">
          <p15:clr>
            <a:srgbClr val="C35EA4"/>
          </p15:clr>
        </p15:guide>
        <p15:guide id="4" pos="2033">
          <p15:clr>
            <a:srgbClr val="C35EA4"/>
          </p15:clr>
        </p15:guide>
        <p15:guide id="5" pos="2834">
          <p15:clr>
            <a:srgbClr val="C35EA4"/>
          </p15:clr>
        </p15:guide>
        <p15:guide id="6" pos="2943">
          <p15:clr>
            <a:srgbClr val="C35EA4"/>
          </p15:clr>
        </p15:guide>
        <p15:guide id="7" pos="3737">
          <p15:clr>
            <a:srgbClr val="C35EA4"/>
          </p15:clr>
        </p15:guide>
        <p15:guide id="8" pos="3845">
          <p15:clr>
            <a:srgbClr val="C35EA4"/>
          </p15:clr>
        </p15:guide>
        <p15:guide id="9" pos="4649">
          <p15:clr>
            <a:srgbClr val="C35EA4"/>
          </p15:clr>
        </p15:guide>
        <p15:guide id="10" pos="4756">
          <p15:clr>
            <a:srgbClr val="C35EA4"/>
          </p15:clr>
        </p15:guide>
        <p15:guide id="11" pos="215">
          <p15:clr>
            <a:srgbClr val="F26B43"/>
          </p15:clr>
        </p15:guide>
        <p15:guide id="12" pos="5562">
          <p15:clr>
            <a:srgbClr val="F26B43"/>
          </p15:clr>
        </p15:guide>
        <p15:guide id="13" orient="horz" pos="552">
          <p15:clr>
            <a:srgbClr val="5ACBF0"/>
          </p15:clr>
        </p15:guide>
        <p15:guide id="14" orient="horz" pos="1020">
          <p15:clr>
            <a:srgbClr val="5ACBF0"/>
          </p15:clr>
        </p15:guide>
        <p15:guide id="15" orient="horz" pos="445">
          <p15:clr>
            <a:srgbClr val="5ACBF0"/>
          </p15:clr>
        </p15:guide>
        <p15:guide id="16" orient="horz" pos="1113">
          <p15:clr>
            <a:srgbClr val="5ACBF0"/>
          </p15:clr>
        </p15:guide>
        <p15:guide id="17" orient="horz" pos="1566">
          <p15:clr>
            <a:srgbClr val="5ACBF0"/>
          </p15:clr>
        </p15:guide>
        <p15:guide id="18" orient="horz" pos="1691">
          <p15:clr>
            <a:srgbClr val="5ACBF0"/>
          </p15:clr>
        </p15:guide>
        <p15:guide id="19" orient="horz" pos="208">
          <p15:clr>
            <a:srgbClr val="F26B43"/>
          </p15:clr>
        </p15:guide>
        <p15:guide id="20" orient="horz" pos="3030">
          <p15:clr>
            <a:srgbClr val="F26B43"/>
          </p15:clr>
        </p15:guide>
        <p15:guide id="21" orient="horz" pos="2126">
          <p15:clr>
            <a:srgbClr val="5ACBF0"/>
          </p15:clr>
        </p15:guide>
        <p15:guide id="22" orient="horz" pos="2220">
          <p15:clr>
            <a:srgbClr val="5ACBF0"/>
          </p15:clr>
        </p15:guide>
        <p15:guide id="23" orient="horz" pos="2679">
          <p15:clr>
            <a:srgbClr val="5ACBF0"/>
          </p15:clr>
        </p15:guide>
        <p15:guide id="24" orient="horz" pos="2767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>
            <p:ph type="title"/>
          </p:nvPr>
        </p:nvSpPr>
        <p:spPr>
          <a:xfrm>
            <a:off x="341986" y="417281"/>
            <a:ext cx="8472900" cy="6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attrocento Sans"/>
              <a:buNone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300"/>
            </a:lvl9pPr>
          </a:lstStyle>
          <a:p/>
        </p:txBody>
      </p: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341995" y="1363169"/>
            <a:ext cx="8479800" cy="17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0" spcFirstLastPara="1" rIns="107575" wrap="square" tIns="672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b="0" i="0" sz="13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Noto Sans Symbols"/>
              <a:buNone/>
              <a:defRPr b="1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286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pic>
        <p:nvPicPr>
          <p:cNvPr id="193" name="Google Shape;193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5400000">
            <a:off x="7074572" y="2131179"/>
            <a:ext cx="5131725" cy="87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7913160" y="2258926"/>
            <a:ext cx="5143234" cy="624913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2" r:id="rId23"/>
    <p:sldLayoutId id="2147483703" r:id="rId24"/>
    <p:sldLayoutId id="214748370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711" r:id="rId32"/>
    <p:sldLayoutId id="2147483712" r:id="rId33"/>
    <p:sldLayoutId id="2147483713" r:id="rId34"/>
    <p:sldLayoutId id="2147483714" r:id="rId35"/>
    <p:sldLayoutId id="2147483715" r:id="rId36"/>
    <p:sldLayoutId id="2147483716" r:id="rId37"/>
    <p:sldLayoutId id="2147483717" r:id="rId38"/>
    <p:sldLayoutId id="2147483718" r:id="rId39"/>
    <p:sldLayoutId id="2147483719" r:id="rId40"/>
    <p:sldLayoutId id="2147483720" r:id="rId4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92">
          <p15:clr>
            <a:srgbClr val="C35EA4"/>
          </p15:clr>
        </p15:guide>
        <p15:guide id="2" pos="1123">
          <p15:clr>
            <a:srgbClr val="C35EA4"/>
          </p15:clr>
        </p15:guide>
        <p15:guide id="3" pos="1927">
          <p15:clr>
            <a:srgbClr val="C35EA4"/>
          </p15:clr>
        </p15:guide>
        <p15:guide id="4" pos="2033">
          <p15:clr>
            <a:srgbClr val="C35EA4"/>
          </p15:clr>
        </p15:guide>
        <p15:guide id="5" pos="2834">
          <p15:clr>
            <a:srgbClr val="C35EA4"/>
          </p15:clr>
        </p15:guide>
        <p15:guide id="6" pos="2943">
          <p15:clr>
            <a:srgbClr val="C35EA4"/>
          </p15:clr>
        </p15:guide>
        <p15:guide id="7" pos="3737">
          <p15:clr>
            <a:srgbClr val="C35EA4"/>
          </p15:clr>
        </p15:guide>
        <p15:guide id="8" pos="3845">
          <p15:clr>
            <a:srgbClr val="C35EA4"/>
          </p15:clr>
        </p15:guide>
        <p15:guide id="9" pos="4649">
          <p15:clr>
            <a:srgbClr val="C35EA4"/>
          </p15:clr>
        </p15:guide>
        <p15:guide id="10" pos="4756">
          <p15:clr>
            <a:srgbClr val="C35EA4"/>
          </p15:clr>
        </p15:guide>
        <p15:guide id="11" pos="215">
          <p15:clr>
            <a:srgbClr val="F26B43"/>
          </p15:clr>
        </p15:guide>
        <p15:guide id="12" pos="5562">
          <p15:clr>
            <a:srgbClr val="F26B43"/>
          </p15:clr>
        </p15:guide>
        <p15:guide id="13" orient="horz" pos="552">
          <p15:clr>
            <a:srgbClr val="5ACBF0"/>
          </p15:clr>
        </p15:guide>
        <p15:guide id="14" orient="horz" pos="1020">
          <p15:clr>
            <a:srgbClr val="5ACBF0"/>
          </p15:clr>
        </p15:guide>
        <p15:guide id="15" orient="horz" pos="445">
          <p15:clr>
            <a:srgbClr val="5ACBF0"/>
          </p15:clr>
        </p15:guide>
        <p15:guide id="16" orient="horz" pos="1113">
          <p15:clr>
            <a:srgbClr val="5ACBF0"/>
          </p15:clr>
        </p15:guide>
        <p15:guide id="17" orient="horz" pos="1566">
          <p15:clr>
            <a:srgbClr val="5ACBF0"/>
          </p15:clr>
        </p15:guide>
        <p15:guide id="18" orient="horz" pos="1691">
          <p15:clr>
            <a:srgbClr val="5ACBF0"/>
          </p15:clr>
        </p15:guide>
        <p15:guide id="19" orient="horz" pos="208">
          <p15:clr>
            <a:srgbClr val="F26B43"/>
          </p15:clr>
        </p15:guide>
        <p15:guide id="20" orient="horz" pos="3030">
          <p15:clr>
            <a:srgbClr val="F26B43"/>
          </p15:clr>
        </p15:guide>
        <p15:guide id="21" orient="horz" pos="2126">
          <p15:clr>
            <a:srgbClr val="5ACBF0"/>
          </p15:clr>
        </p15:guide>
        <p15:guide id="22" orient="horz" pos="2220">
          <p15:clr>
            <a:srgbClr val="5ACBF0"/>
          </p15:clr>
        </p15:guide>
        <p15:guide id="23" orient="horz" pos="2679">
          <p15:clr>
            <a:srgbClr val="5ACBF0"/>
          </p15:clr>
        </p15:guide>
        <p15:guide id="24" orient="horz" pos="2767">
          <p15:clr>
            <a:srgbClr val="5ACBF0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academy.databricks.com/class/register" TargetMode="External"/><Relationship Id="rId4" Type="http://schemas.openxmlformats.org/officeDocument/2006/relationships/hyperlink" Target="https://academy.databricks.com/class/registe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5" Type="http://schemas.openxmlformats.org/officeDocument/2006/relationships/image" Target="../media/image36.png"/><Relationship Id="rId6" Type="http://schemas.openxmlformats.org/officeDocument/2006/relationships/image" Target="../media/image56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cademy.databricks.com/class/register" TargetMode="External"/><Relationship Id="rId4" Type="http://schemas.openxmlformats.org/officeDocument/2006/relationships/hyperlink" Target="https://academy.databricks.com/class/registe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5" Type="http://schemas.openxmlformats.org/officeDocument/2006/relationships/image" Target="../media/image36.png"/><Relationship Id="rId6" Type="http://schemas.openxmlformats.org/officeDocument/2006/relationships/image" Target="../media/image56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2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47.png"/><Relationship Id="rId11" Type="http://schemas.openxmlformats.org/officeDocument/2006/relationships/image" Target="../media/image37.png"/><Relationship Id="rId10" Type="http://schemas.openxmlformats.org/officeDocument/2006/relationships/image" Target="../media/image43.png"/><Relationship Id="rId13" Type="http://schemas.openxmlformats.org/officeDocument/2006/relationships/image" Target="../media/image49.png"/><Relationship Id="rId12" Type="http://schemas.openxmlformats.org/officeDocument/2006/relationships/image" Target="../media/image40.png"/><Relationship Id="rId15" Type="http://schemas.openxmlformats.org/officeDocument/2006/relationships/image" Target="../media/image50.png"/><Relationship Id="rId14" Type="http://schemas.openxmlformats.org/officeDocument/2006/relationships/image" Target="../media/image44.png"/><Relationship Id="rId17" Type="http://schemas.openxmlformats.org/officeDocument/2006/relationships/image" Target="../media/image52.png"/><Relationship Id="rId16" Type="http://schemas.openxmlformats.org/officeDocument/2006/relationships/image" Target="../media/image51.png"/><Relationship Id="rId19" Type="http://schemas.openxmlformats.org/officeDocument/2006/relationships/image" Target="../media/image59.png"/><Relationship Id="rId18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image" Target="../media/image56.png"/><Relationship Id="rId8" Type="http://schemas.openxmlformats.org/officeDocument/2006/relationships/image" Target="../media/image33.png"/><Relationship Id="rId11" Type="http://schemas.openxmlformats.org/officeDocument/2006/relationships/image" Target="../media/image38.png"/><Relationship Id="rId10" Type="http://schemas.openxmlformats.org/officeDocument/2006/relationships/image" Target="../media/image46.png"/><Relationship Id="rId13" Type="http://schemas.openxmlformats.org/officeDocument/2006/relationships/image" Target="../media/image45.png"/><Relationship Id="rId12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7"/>
          <p:cNvSpPr txBox="1"/>
          <p:nvPr>
            <p:ph idx="4294967295" type="body"/>
          </p:nvPr>
        </p:nvSpPr>
        <p:spPr>
          <a:xfrm>
            <a:off x="203225" y="1315650"/>
            <a:ext cx="8843400" cy="3129300"/>
          </a:xfrm>
          <a:prstGeom prst="rect">
            <a:avLst/>
          </a:prstGeom>
        </p:spPr>
        <p:txBody>
          <a:bodyPr anchorCtr="0" anchor="t" bIns="67225" lIns="0" spcFirstLastPara="1" rIns="107575" wrap="square" tIns="672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Introductions &amp; What’s New in Azure Databricks </a:t>
            </a:r>
            <a:endParaRPr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Modern Data Architecture with Azure Databricks &amp; Synapse</a:t>
            </a:r>
            <a:endParaRPr sz="21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Delta Demo &amp; Code Along </a:t>
            </a:r>
            <a:r>
              <a:rPr lang="en" sz="1200"/>
              <a:t>(Notebooks in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https://academy.databricks.com/class/register</a:t>
            </a:r>
            <a:r>
              <a:rPr lang="en" sz="1200"/>
              <a:t>)</a:t>
            </a:r>
            <a:endParaRPr sz="12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</a:pPr>
            <a:r>
              <a:rPr b="1" lang="en" sz="2100">
                <a:solidFill>
                  <a:schemeClr val="dk2"/>
                </a:solidFill>
              </a:rPr>
              <a:t>Competitive Plays &amp; Positioning</a:t>
            </a:r>
            <a:endParaRPr b="1"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Break (~15min)</a:t>
            </a:r>
            <a:endParaRPr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Machine Learning With Azure Databricks</a:t>
            </a:r>
            <a:endParaRPr sz="21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Machine Learning Demo &amp; Code Along </a:t>
            </a:r>
            <a:r>
              <a:rPr lang="en" sz="1100"/>
              <a:t>(Notebooks in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https://academy.databricks.com/class/register</a:t>
            </a:r>
            <a:r>
              <a:rPr lang="en" sz="1100"/>
              <a:t>)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Hadoop Migrations &amp; Vertical Plays </a:t>
            </a:r>
            <a:endParaRPr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Wrap Up &amp; Capstone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08" name="Google Shape;508;p77"/>
          <p:cNvSpPr txBox="1"/>
          <p:nvPr>
            <p:ph type="title"/>
          </p:nvPr>
        </p:nvSpPr>
        <p:spPr>
          <a:xfrm>
            <a:off x="311694" y="423476"/>
            <a:ext cx="7943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5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</a:pPr>
            <a:r>
              <a:rPr b="1" lang="en" sz="5000">
                <a:solidFill>
                  <a:schemeClr val="dk2"/>
                </a:solidFill>
              </a:rPr>
              <a:t>Agenda</a:t>
            </a:r>
            <a:endParaRPr b="1" sz="5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6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</a:t>
            </a:r>
            <a:r>
              <a:rPr b="1" lang="en"/>
              <a:t> EMR:</a:t>
            </a:r>
            <a:r>
              <a:rPr lang="en"/>
              <a:t> Summary</a:t>
            </a:r>
            <a:endParaRPr/>
          </a:p>
        </p:txBody>
      </p:sp>
      <p:graphicFrame>
        <p:nvGraphicFramePr>
          <p:cNvPr id="711" name="Google Shape;711;p86"/>
          <p:cNvGraphicFramePr/>
          <p:nvPr/>
        </p:nvGraphicFramePr>
        <p:xfrm>
          <a:off x="377125" y="11194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{899A51A3-9FA8-454C-B5FB-4C0DDB47340A}</a:tableStyleId>
              </a:tblPr>
              <a:tblGrid>
                <a:gridCol w="1554100"/>
                <a:gridCol w="6884025"/>
              </a:tblGrid>
              <a:tr h="2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What is it?</a:t>
                      </a:r>
                      <a:endParaRPr i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AWS’s managed Hadoop offering including an optimized Spark offering</a:t>
                      </a:r>
                      <a:endParaRPr b="0"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Target Workloads</a:t>
                      </a:r>
                      <a:endParaRPr b="1" i="1" sz="11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ETL,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Streaming, SQL o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n Big Data, Data Science/ML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6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Many open source projects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(Hadoop, Presto, Jupyter, Hudi etc.) packaged and rolled into a single click deployment which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integrates well with AWS ecosystem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EMR also offers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EMR Runtime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which has performance enhancements over Open Source Spark, and a data science environment powered by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Apache Zeppelin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Apache Hudi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is EMR’s storage framework providing transactional guarantees on cloud storage, file size management, and update + delete capabilities. 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83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Pricing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You pay a </a:t>
                      </a: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per-second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rate for every second you use, with a one-minute minimum. For example, a 10-node cluster running for 10 hours costs the same as a 100-node cluster running for 1 hour. </a:t>
                      </a: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The hourly 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rate </a:t>
                      </a: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depends on the instance type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 used (e.g. standard, high cpu, high memory, high storage, etc), and billing is calculated down to the second and shows time in decimal form. Hourly prices range </a:t>
                      </a:r>
                      <a:r>
                        <a:rPr b="1"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from $0.011/hour to $0.27/hour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($94/year to $2367/year) per node.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Strengths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Elastic, low perceived cost, flexible, open source. Instance Fleets: AWS EMR can use Spot Instances to guarantee capacity, resulting in up to 90% discount. 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54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Weaknesses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Difficult-to-use, lacks collaboration features, not Data Science friendly (poo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r integration with SageMaker)</a:t>
                      </a:r>
                      <a:r>
                        <a:rPr lang="en" sz="1100" u="none" cap="none" strike="noStrike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, risky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3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How We Win</a:t>
                      </a:r>
                      <a:endParaRPr b="1" i="1" sz="11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10x+ faster performance and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simplified pipelines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with Delta, more collaborative data science, native integration with AzureML for model deployment, integrated BI experience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712" name="Google Shape;71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5600" y="273850"/>
            <a:ext cx="1935325" cy="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 EMR:</a:t>
            </a:r>
            <a:r>
              <a:rPr lang="en"/>
              <a:t> Competitive Differentiators</a:t>
            </a:r>
            <a:endParaRPr/>
          </a:p>
        </p:txBody>
      </p:sp>
      <p:sp>
        <p:nvSpPr>
          <p:cNvPr id="718" name="Google Shape;718;p87"/>
          <p:cNvSpPr txBox="1"/>
          <p:nvPr/>
        </p:nvSpPr>
        <p:spPr>
          <a:xfrm>
            <a:off x="296600" y="1030250"/>
            <a:ext cx="5986500" cy="3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attrocento Sans"/>
                <a:ea typeface="Quattrocento Sans"/>
                <a:cs typeface="Quattrocento Sans"/>
                <a:sym typeface="Quattrocento Sans"/>
              </a:rPr>
              <a:t>Databricks Premium Spark vs. EMR Spark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5,000 customers, 2XB/month processed by the largest of enterprises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Extreme scale running millions of server hours per day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Backed by the original creators and world’s foremost experts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attrocento Sans"/>
                <a:ea typeface="Quattrocento Sans"/>
                <a:cs typeface="Quattrocento Sans"/>
                <a:sym typeface="Quattrocento Sans"/>
              </a:rPr>
              <a:t>Delta vs. Hudi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Up to 3x (read) to 5x (write) performance gain, simplified architecture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Reliability with ACID transactions, 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write concurrency</a:t>
            </a: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 and time travel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Schema enforcement, time travel, schema evolution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attrocento Sans"/>
                <a:ea typeface="Quattrocento Sans"/>
                <a:cs typeface="Quattrocento Sans"/>
                <a:sym typeface="Quattrocento Sans"/>
              </a:rPr>
              <a:t>Databricks Workspace vs. Zeppelin</a:t>
            </a:r>
            <a:endParaRPr b="1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Enterprise workspace with full access controls and automated versioning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Collaborate with notebook co-authoring and commenting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Built-in visualizations for exploration, ML lifecycle management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A picture containing drawing&#10;&#10;Description automatically generated" id="719" name="Google Shape;71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20620" y="2627474"/>
            <a:ext cx="2119324" cy="435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s Sparks" id="720" name="Google Shape;72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655" y="1203949"/>
            <a:ext cx="1563413" cy="8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8651" y="3785524"/>
            <a:ext cx="1823274" cy="66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8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AWS EMR:</a:t>
            </a:r>
            <a:r>
              <a:rPr lang="en"/>
              <a:t> Why we win</a:t>
            </a:r>
            <a:endParaRPr/>
          </a:p>
        </p:txBody>
      </p:sp>
      <p:sp>
        <p:nvSpPr>
          <p:cNvPr id="727" name="Google Shape;727;p88"/>
          <p:cNvSpPr txBox="1"/>
          <p:nvPr/>
        </p:nvSpPr>
        <p:spPr>
          <a:xfrm>
            <a:off x="296600" y="1258850"/>
            <a:ext cx="35826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Financial Software Company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Global Media Company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Travel Metasearch Engine</a:t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Online Real Estate Database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28" name="Google Shape;728;p88"/>
          <p:cNvSpPr txBox="1"/>
          <p:nvPr/>
        </p:nvSpPr>
        <p:spPr>
          <a:xfrm>
            <a:off x="3954200" y="1258850"/>
            <a:ext cx="49278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76%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reduction in runtime vs. EMR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90%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reduction in compute costs, </a:t>
            </a: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2x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faster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50%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reduction in TCO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25%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reduction in TCO, </a:t>
            </a:r>
            <a:r>
              <a:rPr b="1" lang="en" sz="20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40-90%</a:t>
            </a:r>
            <a:r>
              <a:rPr lang="en" sz="2000">
                <a:latin typeface="Quattrocento Sans"/>
                <a:ea typeface="Quattrocento Sans"/>
                <a:cs typeface="Quattrocento Sans"/>
                <a:sym typeface="Quattrocento Sans"/>
              </a:rPr>
              <a:t> faster</a:t>
            </a:r>
            <a:endParaRPr sz="2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 With a Modern Data Architecture</a:t>
            </a:r>
            <a:endParaRPr b="1"/>
          </a:p>
        </p:txBody>
      </p:sp>
      <p:pic>
        <p:nvPicPr>
          <p:cNvPr id="734" name="Google Shape;7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55" y="2231342"/>
            <a:ext cx="7148294" cy="1292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5" name="Google Shape;735;p89"/>
          <p:cNvCxnSpPr/>
          <p:nvPr/>
        </p:nvCxnSpPr>
        <p:spPr>
          <a:xfrm rot="10800000">
            <a:off x="5719431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sp>
        <p:nvSpPr>
          <p:cNvPr id="736" name="Google Shape;736;p89"/>
          <p:cNvSpPr txBox="1"/>
          <p:nvPr/>
        </p:nvSpPr>
        <p:spPr>
          <a:xfrm>
            <a:off x="4509565" y="2345608"/>
            <a:ext cx="1724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Curated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737" name="Google Shape;737;p89"/>
          <p:cNvCxnSpPr/>
          <p:nvPr/>
        </p:nvCxnSpPr>
        <p:spPr>
          <a:xfrm rot="10800000">
            <a:off x="3115483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grpSp>
        <p:nvGrpSpPr>
          <p:cNvPr id="738" name="Google Shape;738;p89"/>
          <p:cNvGrpSpPr/>
          <p:nvPr/>
        </p:nvGrpSpPr>
        <p:grpSpPr>
          <a:xfrm>
            <a:off x="2036656" y="940788"/>
            <a:ext cx="2158473" cy="737950"/>
            <a:chOff x="7978525" y="1612408"/>
            <a:chExt cx="2935500" cy="1003467"/>
          </a:xfrm>
        </p:grpSpPr>
        <p:pic>
          <p:nvPicPr>
            <p:cNvPr id="739" name="Google Shape;739;p8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3103" y="1612408"/>
              <a:ext cx="466344" cy="466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0" name="Google Shape;740;p89"/>
            <p:cNvSpPr txBox="1"/>
            <p:nvPr/>
          </p:nvSpPr>
          <p:spPr>
            <a:xfrm>
              <a:off x="7978525" y="2151775"/>
              <a:ext cx="293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Big Data Engineering, Streaming. Data Science and Machine Learning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41" name="Google Shape;741;p89"/>
          <p:cNvGrpSpPr/>
          <p:nvPr/>
        </p:nvGrpSpPr>
        <p:grpSpPr>
          <a:xfrm>
            <a:off x="4624773" y="962764"/>
            <a:ext cx="2189797" cy="738449"/>
            <a:chOff x="4257138" y="1611729"/>
            <a:chExt cx="2978100" cy="1004146"/>
          </a:xfrm>
        </p:grpSpPr>
        <p:pic>
          <p:nvPicPr>
            <p:cNvPr id="742" name="Google Shape;742;p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0163" y="1611729"/>
              <a:ext cx="452050" cy="467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3" name="Google Shape;743;p89"/>
            <p:cNvSpPr txBox="1"/>
            <p:nvPr/>
          </p:nvSpPr>
          <p:spPr>
            <a:xfrm>
              <a:off x="4257138" y="2151775"/>
              <a:ext cx="29781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SQL Analytics, BI,</a:t>
              </a:r>
              <a:b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No/Low Code Pipelines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744" name="Google Shape;744;p89"/>
          <p:cNvGrpSpPr/>
          <p:nvPr/>
        </p:nvGrpSpPr>
        <p:grpSpPr>
          <a:xfrm>
            <a:off x="7428316" y="962764"/>
            <a:ext cx="909493" cy="478245"/>
            <a:chOff x="1523100" y="1687380"/>
            <a:chExt cx="1236900" cy="650320"/>
          </a:xfrm>
        </p:grpSpPr>
        <p:grpSp>
          <p:nvGrpSpPr>
            <p:cNvPr id="745" name="Google Shape;745;p89"/>
            <p:cNvGrpSpPr/>
            <p:nvPr/>
          </p:nvGrpSpPr>
          <p:grpSpPr>
            <a:xfrm>
              <a:off x="1945678" y="1687380"/>
              <a:ext cx="391743" cy="390696"/>
              <a:chOff x="7788067" y="1405804"/>
              <a:chExt cx="306984" cy="323156"/>
            </a:xfrm>
          </p:grpSpPr>
          <p:sp>
            <p:nvSpPr>
              <p:cNvPr id="746" name="Google Shape;746;p89"/>
              <p:cNvSpPr/>
              <p:nvPr/>
            </p:nvSpPr>
            <p:spPr>
              <a:xfrm>
                <a:off x="7797790" y="1405804"/>
                <a:ext cx="297262" cy="295475"/>
              </a:xfrm>
              <a:custGeom>
                <a:rect b="b" l="l" r="r" t="t"/>
                <a:pathLst>
                  <a:path extrusionOk="0" h="3737" w="3759">
                    <a:moveTo>
                      <a:pt x="3758" y="2332"/>
                    </a:moveTo>
                    <a:cubicBezTo>
                      <a:pt x="3758" y="2664"/>
                      <a:pt x="3759" y="2996"/>
                      <a:pt x="3758" y="3328"/>
                    </a:cubicBezTo>
                    <a:cubicBezTo>
                      <a:pt x="3758" y="3465"/>
                      <a:pt x="3705" y="3577"/>
                      <a:pt x="3600" y="3665"/>
                    </a:cubicBezTo>
                    <a:cubicBezTo>
                      <a:pt x="3596" y="3668"/>
                      <a:pt x="3591" y="3672"/>
                      <a:pt x="3587" y="3674"/>
                    </a:cubicBezTo>
                    <a:cubicBezTo>
                      <a:pt x="3517" y="3698"/>
                      <a:pt x="3449" y="3725"/>
                      <a:pt x="3375" y="3732"/>
                    </a:cubicBezTo>
                    <a:cubicBezTo>
                      <a:pt x="3320" y="3737"/>
                      <a:pt x="3268" y="3724"/>
                      <a:pt x="3216" y="3709"/>
                    </a:cubicBezTo>
                    <a:cubicBezTo>
                      <a:pt x="3115" y="3677"/>
                      <a:pt x="3013" y="3644"/>
                      <a:pt x="2912" y="3611"/>
                    </a:cubicBezTo>
                    <a:cubicBezTo>
                      <a:pt x="2872" y="3598"/>
                      <a:pt x="2844" y="3556"/>
                      <a:pt x="2848" y="3518"/>
                    </a:cubicBezTo>
                    <a:cubicBezTo>
                      <a:pt x="2854" y="3468"/>
                      <a:pt x="2891" y="3429"/>
                      <a:pt x="2936" y="3426"/>
                    </a:cubicBezTo>
                    <a:cubicBezTo>
                      <a:pt x="2946" y="3425"/>
                      <a:pt x="2956" y="3426"/>
                      <a:pt x="2966" y="3429"/>
                    </a:cubicBezTo>
                    <a:cubicBezTo>
                      <a:pt x="3077" y="3463"/>
                      <a:pt x="3188" y="3498"/>
                      <a:pt x="3299" y="3533"/>
                    </a:cubicBezTo>
                    <a:cubicBezTo>
                      <a:pt x="3330" y="3543"/>
                      <a:pt x="3362" y="3545"/>
                      <a:pt x="3394" y="3536"/>
                    </a:cubicBezTo>
                    <a:cubicBezTo>
                      <a:pt x="3497" y="3506"/>
                      <a:pt x="3562" y="3438"/>
                      <a:pt x="3566" y="3330"/>
                    </a:cubicBezTo>
                    <a:cubicBezTo>
                      <a:pt x="3566" y="3323"/>
                      <a:pt x="3567" y="3316"/>
                      <a:pt x="3567" y="3308"/>
                    </a:cubicBezTo>
                    <a:cubicBezTo>
                      <a:pt x="3567" y="2648"/>
                      <a:pt x="3567" y="1987"/>
                      <a:pt x="3567" y="1327"/>
                    </a:cubicBezTo>
                    <a:cubicBezTo>
                      <a:pt x="3567" y="1286"/>
                      <a:pt x="3561" y="1247"/>
                      <a:pt x="3542" y="1210"/>
                    </a:cubicBezTo>
                    <a:cubicBezTo>
                      <a:pt x="3514" y="1154"/>
                      <a:pt x="3468" y="1120"/>
                      <a:pt x="3408" y="1102"/>
                    </a:cubicBezTo>
                    <a:cubicBezTo>
                      <a:pt x="3143" y="1023"/>
                      <a:pt x="2878" y="943"/>
                      <a:pt x="2613" y="863"/>
                    </a:cubicBezTo>
                    <a:cubicBezTo>
                      <a:pt x="1903" y="648"/>
                      <a:pt x="1192" y="434"/>
                      <a:pt x="482" y="219"/>
                    </a:cubicBezTo>
                    <a:cubicBezTo>
                      <a:pt x="439" y="206"/>
                      <a:pt x="398" y="199"/>
                      <a:pt x="353" y="208"/>
                    </a:cubicBezTo>
                    <a:cubicBezTo>
                      <a:pt x="276" y="224"/>
                      <a:pt x="233" y="275"/>
                      <a:pt x="208" y="343"/>
                    </a:cubicBezTo>
                    <a:cubicBezTo>
                      <a:pt x="197" y="371"/>
                      <a:pt x="193" y="404"/>
                      <a:pt x="193" y="435"/>
                    </a:cubicBezTo>
                    <a:cubicBezTo>
                      <a:pt x="192" y="886"/>
                      <a:pt x="192" y="1337"/>
                      <a:pt x="192" y="1789"/>
                    </a:cubicBezTo>
                    <a:cubicBezTo>
                      <a:pt x="192" y="1803"/>
                      <a:pt x="192" y="1818"/>
                      <a:pt x="188" y="1832"/>
                    </a:cubicBezTo>
                    <a:cubicBezTo>
                      <a:pt x="177" y="1876"/>
                      <a:pt x="134" y="1906"/>
                      <a:pt x="89" y="1902"/>
                    </a:cubicBezTo>
                    <a:cubicBezTo>
                      <a:pt x="40" y="1898"/>
                      <a:pt x="5" y="1862"/>
                      <a:pt x="0" y="1812"/>
                    </a:cubicBezTo>
                    <a:cubicBezTo>
                      <a:pt x="0" y="1806"/>
                      <a:pt x="0" y="1800"/>
                      <a:pt x="0" y="1794"/>
                    </a:cubicBezTo>
                    <a:cubicBezTo>
                      <a:pt x="0" y="1339"/>
                      <a:pt x="0" y="885"/>
                      <a:pt x="0" y="430"/>
                    </a:cubicBezTo>
                    <a:cubicBezTo>
                      <a:pt x="0" y="290"/>
                      <a:pt x="54" y="177"/>
                      <a:pt x="171" y="94"/>
                    </a:cubicBezTo>
                    <a:cubicBezTo>
                      <a:pt x="288" y="9"/>
                      <a:pt x="414" y="0"/>
                      <a:pt x="549" y="41"/>
                    </a:cubicBezTo>
                    <a:cubicBezTo>
                      <a:pt x="1443" y="312"/>
                      <a:pt x="2337" y="583"/>
                      <a:pt x="3231" y="855"/>
                    </a:cubicBezTo>
                    <a:cubicBezTo>
                      <a:pt x="3312" y="879"/>
                      <a:pt x="3393" y="903"/>
                      <a:pt x="3473" y="928"/>
                    </a:cubicBezTo>
                    <a:cubicBezTo>
                      <a:pt x="3622" y="973"/>
                      <a:pt x="3740" y="1117"/>
                      <a:pt x="3755" y="1272"/>
                    </a:cubicBezTo>
                    <a:cubicBezTo>
                      <a:pt x="3757" y="1297"/>
                      <a:pt x="3758" y="1323"/>
                      <a:pt x="3758" y="1348"/>
                    </a:cubicBezTo>
                    <a:cubicBezTo>
                      <a:pt x="3759" y="1676"/>
                      <a:pt x="3758" y="2004"/>
                      <a:pt x="3758" y="2332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89"/>
              <p:cNvSpPr/>
              <p:nvPr/>
            </p:nvSpPr>
            <p:spPr>
              <a:xfrm>
                <a:off x="7960708" y="1513357"/>
                <a:ext cx="40481" cy="215603"/>
              </a:xfrm>
              <a:custGeom>
                <a:rect b="b" l="l" r="r" t="t"/>
                <a:pathLst>
                  <a:path extrusionOk="0" h="2727" w="512">
                    <a:moveTo>
                      <a:pt x="0" y="1385"/>
                    </a:moveTo>
                    <a:cubicBezTo>
                      <a:pt x="0" y="1022"/>
                      <a:pt x="0" y="659"/>
                      <a:pt x="0" y="297"/>
                    </a:cubicBezTo>
                    <a:cubicBezTo>
                      <a:pt x="0" y="180"/>
                      <a:pt x="73" y="79"/>
                      <a:pt x="180" y="47"/>
                    </a:cubicBezTo>
                    <a:cubicBezTo>
                      <a:pt x="340" y="0"/>
                      <a:pt x="501" y="118"/>
                      <a:pt x="506" y="287"/>
                    </a:cubicBezTo>
                    <a:cubicBezTo>
                      <a:pt x="506" y="296"/>
                      <a:pt x="506" y="304"/>
                      <a:pt x="506" y="313"/>
                    </a:cubicBezTo>
                    <a:cubicBezTo>
                      <a:pt x="506" y="1025"/>
                      <a:pt x="506" y="1737"/>
                      <a:pt x="506" y="2449"/>
                    </a:cubicBezTo>
                    <a:cubicBezTo>
                      <a:pt x="506" y="2462"/>
                      <a:pt x="512" y="2477"/>
                      <a:pt x="495" y="2486"/>
                    </a:cubicBezTo>
                    <a:cubicBezTo>
                      <a:pt x="491" y="2488"/>
                      <a:pt x="493" y="2500"/>
                      <a:pt x="492" y="2507"/>
                    </a:cubicBezTo>
                    <a:cubicBezTo>
                      <a:pt x="478" y="2606"/>
                      <a:pt x="426" y="2676"/>
                      <a:pt x="334" y="2716"/>
                    </a:cubicBezTo>
                    <a:cubicBezTo>
                      <a:pt x="324" y="2720"/>
                      <a:pt x="313" y="2722"/>
                      <a:pt x="303" y="2722"/>
                    </a:cubicBezTo>
                    <a:cubicBezTo>
                      <a:pt x="272" y="2723"/>
                      <a:pt x="240" y="2721"/>
                      <a:pt x="209" y="2723"/>
                    </a:cubicBezTo>
                    <a:cubicBezTo>
                      <a:pt x="167" y="2727"/>
                      <a:pt x="134" y="2711"/>
                      <a:pt x="103" y="2686"/>
                    </a:cubicBezTo>
                    <a:cubicBezTo>
                      <a:pt x="35" y="2632"/>
                      <a:pt x="0" y="2561"/>
                      <a:pt x="0" y="2475"/>
                    </a:cubicBezTo>
                    <a:cubicBezTo>
                      <a:pt x="0" y="2111"/>
                      <a:pt x="0" y="1748"/>
                      <a:pt x="0" y="1385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89"/>
              <p:cNvSpPr/>
              <p:nvPr/>
            </p:nvSpPr>
            <p:spPr>
              <a:xfrm>
                <a:off x="7903558" y="1534987"/>
                <a:ext cx="39985" cy="174726"/>
              </a:xfrm>
              <a:custGeom>
                <a:rect b="b" l="l" r="r" t="t"/>
                <a:pathLst>
                  <a:path extrusionOk="0" h="2209" w="505">
                    <a:moveTo>
                      <a:pt x="0" y="1119"/>
                    </a:moveTo>
                    <a:cubicBezTo>
                      <a:pt x="0" y="846"/>
                      <a:pt x="0" y="572"/>
                      <a:pt x="0" y="299"/>
                    </a:cubicBezTo>
                    <a:cubicBezTo>
                      <a:pt x="0" y="183"/>
                      <a:pt x="70" y="86"/>
                      <a:pt x="176" y="52"/>
                    </a:cubicBezTo>
                    <a:cubicBezTo>
                      <a:pt x="339" y="0"/>
                      <a:pt x="504" y="116"/>
                      <a:pt x="504" y="286"/>
                    </a:cubicBezTo>
                    <a:cubicBezTo>
                      <a:pt x="505" y="832"/>
                      <a:pt x="505" y="1379"/>
                      <a:pt x="505" y="1925"/>
                    </a:cubicBezTo>
                    <a:cubicBezTo>
                      <a:pt x="484" y="1986"/>
                      <a:pt x="480" y="2052"/>
                      <a:pt x="435" y="2104"/>
                    </a:cubicBezTo>
                    <a:cubicBezTo>
                      <a:pt x="388" y="2155"/>
                      <a:pt x="334" y="2187"/>
                      <a:pt x="264" y="2194"/>
                    </a:cubicBezTo>
                    <a:cubicBezTo>
                      <a:pt x="126" y="2209"/>
                      <a:pt x="9" y="2110"/>
                      <a:pt x="1" y="1971"/>
                    </a:cubicBezTo>
                    <a:cubicBezTo>
                      <a:pt x="0" y="1954"/>
                      <a:pt x="0" y="1937"/>
                      <a:pt x="0" y="1921"/>
                    </a:cubicBezTo>
                    <a:cubicBezTo>
                      <a:pt x="0" y="1653"/>
                      <a:pt x="0" y="1386"/>
                      <a:pt x="0" y="1119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89"/>
              <p:cNvSpPr/>
              <p:nvPr/>
            </p:nvSpPr>
            <p:spPr>
              <a:xfrm>
                <a:off x="7845415" y="1560089"/>
                <a:ext cx="40083" cy="127595"/>
              </a:xfrm>
              <a:custGeom>
                <a:rect b="b" l="l" r="r" t="t"/>
                <a:pathLst>
                  <a:path extrusionOk="0" h="1614" w="507">
                    <a:moveTo>
                      <a:pt x="505" y="794"/>
                    </a:moveTo>
                    <a:cubicBezTo>
                      <a:pt x="505" y="974"/>
                      <a:pt x="506" y="1154"/>
                      <a:pt x="505" y="1334"/>
                    </a:cubicBezTo>
                    <a:cubicBezTo>
                      <a:pt x="505" y="1460"/>
                      <a:pt x="419" y="1563"/>
                      <a:pt x="295" y="1586"/>
                    </a:cubicBezTo>
                    <a:cubicBezTo>
                      <a:pt x="144" y="1614"/>
                      <a:pt x="2" y="1500"/>
                      <a:pt x="1" y="1348"/>
                    </a:cubicBezTo>
                    <a:cubicBezTo>
                      <a:pt x="0" y="980"/>
                      <a:pt x="0" y="612"/>
                      <a:pt x="1" y="244"/>
                    </a:cubicBezTo>
                    <a:cubicBezTo>
                      <a:pt x="2" y="111"/>
                      <a:pt x="118" y="0"/>
                      <a:pt x="254" y="0"/>
                    </a:cubicBezTo>
                    <a:cubicBezTo>
                      <a:pt x="393" y="0"/>
                      <a:pt x="503" y="104"/>
                      <a:pt x="505" y="242"/>
                    </a:cubicBezTo>
                    <a:cubicBezTo>
                      <a:pt x="507" y="426"/>
                      <a:pt x="505" y="610"/>
                      <a:pt x="505" y="794"/>
                    </a:cubicBezTo>
                    <a:cubicBezTo>
                      <a:pt x="505" y="794"/>
                      <a:pt x="505" y="794"/>
                      <a:pt x="505" y="794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89"/>
              <p:cNvSpPr/>
              <p:nvPr/>
            </p:nvSpPr>
            <p:spPr>
              <a:xfrm>
                <a:off x="7788067" y="1578445"/>
                <a:ext cx="39191" cy="90092"/>
              </a:xfrm>
              <a:custGeom>
                <a:rect b="b" l="l" r="r" t="t"/>
                <a:pathLst>
                  <a:path extrusionOk="0" h="1139" w="496">
                    <a:moveTo>
                      <a:pt x="3" y="571"/>
                    </a:moveTo>
                    <a:cubicBezTo>
                      <a:pt x="3" y="463"/>
                      <a:pt x="5" y="355"/>
                      <a:pt x="2" y="247"/>
                    </a:cubicBezTo>
                    <a:cubicBezTo>
                      <a:pt x="0" y="185"/>
                      <a:pt x="23" y="138"/>
                      <a:pt x="64" y="97"/>
                    </a:cubicBezTo>
                    <a:cubicBezTo>
                      <a:pt x="139" y="23"/>
                      <a:pt x="229" y="0"/>
                      <a:pt x="329" y="37"/>
                    </a:cubicBezTo>
                    <a:cubicBezTo>
                      <a:pt x="428" y="73"/>
                      <a:pt x="483" y="149"/>
                      <a:pt x="495" y="254"/>
                    </a:cubicBezTo>
                    <a:cubicBezTo>
                      <a:pt x="496" y="264"/>
                      <a:pt x="496" y="273"/>
                      <a:pt x="496" y="282"/>
                    </a:cubicBezTo>
                    <a:cubicBezTo>
                      <a:pt x="496" y="474"/>
                      <a:pt x="496" y="665"/>
                      <a:pt x="496" y="856"/>
                    </a:cubicBezTo>
                    <a:cubicBezTo>
                      <a:pt x="496" y="980"/>
                      <a:pt x="418" y="1081"/>
                      <a:pt x="301" y="1110"/>
                    </a:cubicBezTo>
                    <a:cubicBezTo>
                      <a:pt x="180" y="1139"/>
                      <a:pt x="55" y="1077"/>
                      <a:pt x="10" y="963"/>
                    </a:cubicBezTo>
                    <a:cubicBezTo>
                      <a:pt x="5" y="952"/>
                      <a:pt x="3" y="939"/>
                      <a:pt x="3" y="926"/>
                    </a:cubicBezTo>
                    <a:cubicBezTo>
                      <a:pt x="2" y="808"/>
                      <a:pt x="3" y="689"/>
                      <a:pt x="3" y="571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51" name="Google Shape;751;p89"/>
            <p:cNvSpPr txBox="1"/>
            <p:nvPr/>
          </p:nvSpPr>
          <p:spPr>
            <a:xfrm>
              <a:off x="1523100" y="2151100"/>
              <a:ext cx="12369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Reporting and dashboards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752" name="Google Shape;752;p89"/>
          <p:cNvCxnSpPr/>
          <p:nvPr/>
        </p:nvCxnSpPr>
        <p:spPr>
          <a:xfrm rot="10800000">
            <a:off x="7929502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A picture containing drawing&#10;&#10;Description automatically generated" id="753" name="Google Shape;753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7159" y="2472908"/>
            <a:ext cx="1419339" cy="291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754" name="Google Shape;754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2503" y="2472908"/>
            <a:ext cx="1419339" cy="29173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89"/>
          <p:cNvSpPr txBox="1"/>
          <p:nvPr/>
        </p:nvSpPr>
        <p:spPr>
          <a:xfrm>
            <a:off x="4762750" y="3146575"/>
            <a:ext cx="1143000" cy="2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Raw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56" name="Google Shape;756;p89"/>
          <p:cNvSpPr txBox="1"/>
          <p:nvPr/>
        </p:nvSpPr>
        <p:spPr>
          <a:xfrm>
            <a:off x="4723489" y="4316690"/>
            <a:ext cx="1186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Semi-Structured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57" name="Google Shape;757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0490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2724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4958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52282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2803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24621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8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2543" y="4003077"/>
            <a:ext cx="291738" cy="29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4" name="Google Shape;764;p89"/>
          <p:cNvCxnSpPr/>
          <p:nvPr/>
        </p:nvCxnSpPr>
        <p:spPr>
          <a:xfrm rot="10800000">
            <a:off x="248990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5" name="Google Shape;765;p89"/>
          <p:cNvCxnSpPr/>
          <p:nvPr/>
        </p:nvCxnSpPr>
        <p:spPr>
          <a:xfrm>
            <a:off x="1797655" y="3924334"/>
            <a:ext cx="7187400" cy="1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6" name="Google Shape;766;p89"/>
          <p:cNvCxnSpPr/>
          <p:nvPr/>
        </p:nvCxnSpPr>
        <p:spPr>
          <a:xfrm rot="10800000">
            <a:off x="533024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67" name="Google Shape;767;p89"/>
          <p:cNvCxnSpPr/>
          <p:nvPr/>
        </p:nvCxnSpPr>
        <p:spPr>
          <a:xfrm rot="10800000">
            <a:off x="8217475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768" name="Google Shape;768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1127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4140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8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7634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9"/>
          <p:cNvSpPr txBox="1"/>
          <p:nvPr/>
        </p:nvSpPr>
        <p:spPr>
          <a:xfrm>
            <a:off x="7491675" y="4316690"/>
            <a:ext cx="1451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Unstructured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2" name="Google Shape;772;p89"/>
          <p:cNvSpPr txBox="1"/>
          <p:nvPr/>
        </p:nvSpPr>
        <p:spPr>
          <a:xfrm>
            <a:off x="998118" y="431669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3" name="Google Shape;773;p89"/>
          <p:cNvSpPr txBox="1"/>
          <p:nvPr/>
        </p:nvSpPr>
        <p:spPr>
          <a:xfrm>
            <a:off x="83725" y="4011900"/>
            <a:ext cx="1419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data sources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 or batch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4" name="Google Shape;774;p89"/>
          <p:cNvSpPr txBox="1"/>
          <p:nvPr/>
        </p:nvSpPr>
        <p:spPr>
          <a:xfrm>
            <a:off x="83725" y="2259300"/>
            <a:ext cx="15672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effective Data Lake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Write-once, access often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De-coupled storage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Lowest cost/TB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ACID pipelines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100x better performance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75" name="Google Shape;775;p89"/>
          <p:cNvSpPr txBox="1"/>
          <p:nvPr/>
        </p:nvSpPr>
        <p:spPr>
          <a:xfrm>
            <a:off x="83725" y="1116300"/>
            <a:ext cx="1567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of Breed Tools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experience for data engineering and science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Powerful serving layer for reporting &amp; BI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776" name="Google Shape;776;p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0186" y="2295471"/>
            <a:ext cx="274428" cy="27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0"/>
          <p:cNvSpPr txBox="1"/>
          <p:nvPr>
            <p:ph idx="4294967295" type="body"/>
          </p:nvPr>
        </p:nvSpPr>
        <p:spPr>
          <a:xfrm>
            <a:off x="203225" y="1315650"/>
            <a:ext cx="8843400" cy="3129300"/>
          </a:xfrm>
          <a:prstGeom prst="rect">
            <a:avLst/>
          </a:prstGeom>
        </p:spPr>
        <p:txBody>
          <a:bodyPr anchorCtr="0" anchor="t" bIns="67225" lIns="0" spcFirstLastPara="1" rIns="107575" wrap="square" tIns="672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Introductions &amp; What’s New in Azure Databricks </a:t>
            </a:r>
            <a:endParaRPr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Modern Data Architecture with Azure Databricks &amp; Synapse</a:t>
            </a:r>
            <a:endParaRPr sz="21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Delta Demo &amp; Code Along </a:t>
            </a:r>
            <a:r>
              <a:rPr lang="en" sz="1200"/>
              <a:t>(Notebooks in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https://academy.databricks.com/class/register</a:t>
            </a:r>
            <a:r>
              <a:rPr lang="en" sz="1200"/>
              <a:t>)</a:t>
            </a:r>
            <a:endParaRPr sz="12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Competitive Plays &amp; Positioning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●"/>
            </a:pPr>
            <a:r>
              <a:rPr b="1" lang="en" sz="2100">
                <a:solidFill>
                  <a:schemeClr val="dk2"/>
                </a:solidFill>
              </a:rPr>
              <a:t>Break (~15min)</a:t>
            </a:r>
            <a:endParaRPr b="1" sz="2100">
              <a:solidFill>
                <a:schemeClr val="dk2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Machine Learning With Azure Databricks</a:t>
            </a:r>
            <a:endParaRPr sz="21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800"/>
              <a:t>Machine Learning Demo &amp; Code Along </a:t>
            </a:r>
            <a:r>
              <a:rPr lang="en" sz="1100"/>
              <a:t>(Notebooks in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https://academy.databricks.com/class/register</a:t>
            </a:r>
            <a:r>
              <a:rPr lang="en" sz="1100"/>
              <a:t>)</a:t>
            </a:r>
            <a:endParaRPr sz="16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Hadoop Migrations &amp; Vertical Plays </a:t>
            </a:r>
            <a:endParaRPr sz="2100"/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2100"/>
              <a:t>Wrap Up &amp; Capstone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3302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82" name="Google Shape;782;p90"/>
          <p:cNvSpPr txBox="1"/>
          <p:nvPr>
            <p:ph type="title"/>
          </p:nvPr>
        </p:nvSpPr>
        <p:spPr>
          <a:xfrm>
            <a:off x="311694" y="423476"/>
            <a:ext cx="79431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13445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Quattrocento Sans"/>
              <a:buNone/>
            </a:pPr>
            <a:r>
              <a:rPr b="1" lang="en" sz="5000">
                <a:solidFill>
                  <a:schemeClr val="dk2"/>
                </a:solidFill>
              </a:rPr>
              <a:t>Agenda</a:t>
            </a:r>
            <a:endParaRPr b="1" sz="5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8"/>
          <p:cNvSpPr txBox="1"/>
          <p:nvPr>
            <p:ph idx="4294967295" type="body"/>
          </p:nvPr>
        </p:nvSpPr>
        <p:spPr>
          <a:xfrm>
            <a:off x="206370" y="1958774"/>
            <a:ext cx="7543800" cy="193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8287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35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11"/>
              <a:buFont typeface="Arial"/>
              <a:buNone/>
            </a:pPr>
            <a:r>
              <a:rPr lang="en" sz="3234"/>
              <a:t>Competitive Positioning</a:t>
            </a:r>
            <a:endParaRPr/>
          </a:p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11"/>
              <a:buFont typeface="Arial"/>
              <a:buNone/>
            </a:pPr>
            <a:r>
              <a:rPr lang="en" sz="3234"/>
              <a:t>	with Snowflake, EMR and BigQuery</a:t>
            </a:r>
            <a:br>
              <a:rPr b="0" i="0" lang="en" sz="3234" u="none" cap="none" strike="noStrik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sz="1800"/>
          </a:p>
        </p:txBody>
      </p:sp>
      <p:pic>
        <p:nvPicPr>
          <p:cNvPr id="515" name="Google Shape;51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450" y="360375"/>
            <a:ext cx="1343125" cy="21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9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Win With a Modern Data Architecture</a:t>
            </a:r>
            <a:endParaRPr b="1"/>
          </a:p>
        </p:txBody>
      </p:sp>
      <p:pic>
        <p:nvPicPr>
          <p:cNvPr id="521" name="Google Shape;5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55" y="2231342"/>
            <a:ext cx="7148294" cy="1292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" name="Google Shape;522;p79"/>
          <p:cNvCxnSpPr/>
          <p:nvPr/>
        </p:nvCxnSpPr>
        <p:spPr>
          <a:xfrm rot="10800000">
            <a:off x="5719431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sp>
        <p:nvSpPr>
          <p:cNvPr id="523" name="Google Shape;523;p79"/>
          <p:cNvSpPr txBox="1"/>
          <p:nvPr/>
        </p:nvSpPr>
        <p:spPr>
          <a:xfrm>
            <a:off x="4509565" y="2345608"/>
            <a:ext cx="1724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Curated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24" name="Google Shape;524;p79"/>
          <p:cNvCxnSpPr/>
          <p:nvPr/>
        </p:nvCxnSpPr>
        <p:spPr>
          <a:xfrm rot="10800000">
            <a:off x="3115483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grpSp>
        <p:nvGrpSpPr>
          <p:cNvPr id="525" name="Google Shape;525;p79"/>
          <p:cNvGrpSpPr/>
          <p:nvPr/>
        </p:nvGrpSpPr>
        <p:grpSpPr>
          <a:xfrm>
            <a:off x="2036656" y="940788"/>
            <a:ext cx="2158473" cy="737950"/>
            <a:chOff x="7978525" y="1612408"/>
            <a:chExt cx="2935500" cy="1003467"/>
          </a:xfrm>
        </p:grpSpPr>
        <p:pic>
          <p:nvPicPr>
            <p:cNvPr id="526" name="Google Shape;526;p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3103" y="1612408"/>
              <a:ext cx="466344" cy="466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7" name="Google Shape;527;p79"/>
            <p:cNvSpPr txBox="1"/>
            <p:nvPr/>
          </p:nvSpPr>
          <p:spPr>
            <a:xfrm>
              <a:off x="7978525" y="2151775"/>
              <a:ext cx="293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Big Data Engineering, Streaming. Data Science and Machine Learning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28" name="Google Shape;528;p79"/>
          <p:cNvGrpSpPr/>
          <p:nvPr/>
        </p:nvGrpSpPr>
        <p:grpSpPr>
          <a:xfrm>
            <a:off x="4624773" y="962764"/>
            <a:ext cx="2189797" cy="738449"/>
            <a:chOff x="4257138" y="1611729"/>
            <a:chExt cx="2978100" cy="1004146"/>
          </a:xfrm>
        </p:grpSpPr>
        <p:pic>
          <p:nvPicPr>
            <p:cNvPr id="529" name="Google Shape;529;p7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0163" y="1611729"/>
              <a:ext cx="452050" cy="467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0" name="Google Shape;530;p79"/>
            <p:cNvSpPr txBox="1"/>
            <p:nvPr/>
          </p:nvSpPr>
          <p:spPr>
            <a:xfrm>
              <a:off x="4257138" y="2151775"/>
              <a:ext cx="29781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SQL Analytics, BI,</a:t>
              </a:r>
              <a:b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No/Low Code Pipelines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31" name="Google Shape;531;p79"/>
          <p:cNvGrpSpPr/>
          <p:nvPr/>
        </p:nvGrpSpPr>
        <p:grpSpPr>
          <a:xfrm>
            <a:off x="7428316" y="962764"/>
            <a:ext cx="909493" cy="478245"/>
            <a:chOff x="1523100" y="1687380"/>
            <a:chExt cx="1236900" cy="650320"/>
          </a:xfrm>
        </p:grpSpPr>
        <p:grpSp>
          <p:nvGrpSpPr>
            <p:cNvPr id="532" name="Google Shape;532;p79"/>
            <p:cNvGrpSpPr/>
            <p:nvPr/>
          </p:nvGrpSpPr>
          <p:grpSpPr>
            <a:xfrm>
              <a:off x="1945678" y="1687380"/>
              <a:ext cx="391743" cy="390696"/>
              <a:chOff x="7788067" y="1405804"/>
              <a:chExt cx="306984" cy="323156"/>
            </a:xfrm>
          </p:grpSpPr>
          <p:sp>
            <p:nvSpPr>
              <p:cNvPr id="533" name="Google Shape;533;p79"/>
              <p:cNvSpPr/>
              <p:nvPr/>
            </p:nvSpPr>
            <p:spPr>
              <a:xfrm>
                <a:off x="7797790" y="1405804"/>
                <a:ext cx="297262" cy="295475"/>
              </a:xfrm>
              <a:custGeom>
                <a:rect b="b" l="l" r="r" t="t"/>
                <a:pathLst>
                  <a:path extrusionOk="0" h="3737" w="3759">
                    <a:moveTo>
                      <a:pt x="3758" y="2332"/>
                    </a:moveTo>
                    <a:cubicBezTo>
                      <a:pt x="3758" y="2664"/>
                      <a:pt x="3759" y="2996"/>
                      <a:pt x="3758" y="3328"/>
                    </a:cubicBezTo>
                    <a:cubicBezTo>
                      <a:pt x="3758" y="3465"/>
                      <a:pt x="3705" y="3577"/>
                      <a:pt x="3600" y="3665"/>
                    </a:cubicBezTo>
                    <a:cubicBezTo>
                      <a:pt x="3596" y="3668"/>
                      <a:pt x="3591" y="3672"/>
                      <a:pt x="3587" y="3674"/>
                    </a:cubicBezTo>
                    <a:cubicBezTo>
                      <a:pt x="3517" y="3698"/>
                      <a:pt x="3449" y="3725"/>
                      <a:pt x="3375" y="3732"/>
                    </a:cubicBezTo>
                    <a:cubicBezTo>
                      <a:pt x="3320" y="3737"/>
                      <a:pt x="3268" y="3724"/>
                      <a:pt x="3216" y="3709"/>
                    </a:cubicBezTo>
                    <a:cubicBezTo>
                      <a:pt x="3115" y="3677"/>
                      <a:pt x="3013" y="3644"/>
                      <a:pt x="2912" y="3611"/>
                    </a:cubicBezTo>
                    <a:cubicBezTo>
                      <a:pt x="2872" y="3598"/>
                      <a:pt x="2844" y="3556"/>
                      <a:pt x="2848" y="3518"/>
                    </a:cubicBezTo>
                    <a:cubicBezTo>
                      <a:pt x="2854" y="3468"/>
                      <a:pt x="2891" y="3429"/>
                      <a:pt x="2936" y="3426"/>
                    </a:cubicBezTo>
                    <a:cubicBezTo>
                      <a:pt x="2946" y="3425"/>
                      <a:pt x="2956" y="3426"/>
                      <a:pt x="2966" y="3429"/>
                    </a:cubicBezTo>
                    <a:cubicBezTo>
                      <a:pt x="3077" y="3463"/>
                      <a:pt x="3188" y="3498"/>
                      <a:pt x="3299" y="3533"/>
                    </a:cubicBezTo>
                    <a:cubicBezTo>
                      <a:pt x="3330" y="3543"/>
                      <a:pt x="3362" y="3545"/>
                      <a:pt x="3394" y="3536"/>
                    </a:cubicBezTo>
                    <a:cubicBezTo>
                      <a:pt x="3497" y="3506"/>
                      <a:pt x="3562" y="3438"/>
                      <a:pt x="3566" y="3330"/>
                    </a:cubicBezTo>
                    <a:cubicBezTo>
                      <a:pt x="3566" y="3323"/>
                      <a:pt x="3567" y="3316"/>
                      <a:pt x="3567" y="3308"/>
                    </a:cubicBezTo>
                    <a:cubicBezTo>
                      <a:pt x="3567" y="2648"/>
                      <a:pt x="3567" y="1987"/>
                      <a:pt x="3567" y="1327"/>
                    </a:cubicBezTo>
                    <a:cubicBezTo>
                      <a:pt x="3567" y="1286"/>
                      <a:pt x="3561" y="1247"/>
                      <a:pt x="3542" y="1210"/>
                    </a:cubicBezTo>
                    <a:cubicBezTo>
                      <a:pt x="3514" y="1154"/>
                      <a:pt x="3468" y="1120"/>
                      <a:pt x="3408" y="1102"/>
                    </a:cubicBezTo>
                    <a:cubicBezTo>
                      <a:pt x="3143" y="1023"/>
                      <a:pt x="2878" y="943"/>
                      <a:pt x="2613" y="863"/>
                    </a:cubicBezTo>
                    <a:cubicBezTo>
                      <a:pt x="1903" y="648"/>
                      <a:pt x="1192" y="434"/>
                      <a:pt x="482" y="219"/>
                    </a:cubicBezTo>
                    <a:cubicBezTo>
                      <a:pt x="439" y="206"/>
                      <a:pt x="398" y="199"/>
                      <a:pt x="353" y="208"/>
                    </a:cubicBezTo>
                    <a:cubicBezTo>
                      <a:pt x="276" y="224"/>
                      <a:pt x="233" y="275"/>
                      <a:pt x="208" y="343"/>
                    </a:cubicBezTo>
                    <a:cubicBezTo>
                      <a:pt x="197" y="371"/>
                      <a:pt x="193" y="404"/>
                      <a:pt x="193" y="435"/>
                    </a:cubicBezTo>
                    <a:cubicBezTo>
                      <a:pt x="192" y="886"/>
                      <a:pt x="192" y="1337"/>
                      <a:pt x="192" y="1789"/>
                    </a:cubicBezTo>
                    <a:cubicBezTo>
                      <a:pt x="192" y="1803"/>
                      <a:pt x="192" y="1818"/>
                      <a:pt x="188" y="1832"/>
                    </a:cubicBezTo>
                    <a:cubicBezTo>
                      <a:pt x="177" y="1876"/>
                      <a:pt x="134" y="1906"/>
                      <a:pt x="89" y="1902"/>
                    </a:cubicBezTo>
                    <a:cubicBezTo>
                      <a:pt x="40" y="1898"/>
                      <a:pt x="5" y="1862"/>
                      <a:pt x="0" y="1812"/>
                    </a:cubicBezTo>
                    <a:cubicBezTo>
                      <a:pt x="0" y="1806"/>
                      <a:pt x="0" y="1800"/>
                      <a:pt x="0" y="1794"/>
                    </a:cubicBezTo>
                    <a:cubicBezTo>
                      <a:pt x="0" y="1339"/>
                      <a:pt x="0" y="885"/>
                      <a:pt x="0" y="430"/>
                    </a:cubicBezTo>
                    <a:cubicBezTo>
                      <a:pt x="0" y="290"/>
                      <a:pt x="54" y="177"/>
                      <a:pt x="171" y="94"/>
                    </a:cubicBezTo>
                    <a:cubicBezTo>
                      <a:pt x="288" y="9"/>
                      <a:pt x="414" y="0"/>
                      <a:pt x="549" y="41"/>
                    </a:cubicBezTo>
                    <a:cubicBezTo>
                      <a:pt x="1443" y="312"/>
                      <a:pt x="2337" y="583"/>
                      <a:pt x="3231" y="855"/>
                    </a:cubicBezTo>
                    <a:cubicBezTo>
                      <a:pt x="3312" y="879"/>
                      <a:pt x="3393" y="903"/>
                      <a:pt x="3473" y="928"/>
                    </a:cubicBezTo>
                    <a:cubicBezTo>
                      <a:pt x="3622" y="973"/>
                      <a:pt x="3740" y="1117"/>
                      <a:pt x="3755" y="1272"/>
                    </a:cubicBezTo>
                    <a:cubicBezTo>
                      <a:pt x="3757" y="1297"/>
                      <a:pt x="3758" y="1323"/>
                      <a:pt x="3758" y="1348"/>
                    </a:cubicBezTo>
                    <a:cubicBezTo>
                      <a:pt x="3759" y="1676"/>
                      <a:pt x="3758" y="2004"/>
                      <a:pt x="3758" y="2332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" name="Google Shape;534;p79"/>
              <p:cNvSpPr/>
              <p:nvPr/>
            </p:nvSpPr>
            <p:spPr>
              <a:xfrm>
                <a:off x="7960708" y="1513357"/>
                <a:ext cx="40481" cy="215603"/>
              </a:xfrm>
              <a:custGeom>
                <a:rect b="b" l="l" r="r" t="t"/>
                <a:pathLst>
                  <a:path extrusionOk="0" h="2727" w="512">
                    <a:moveTo>
                      <a:pt x="0" y="1385"/>
                    </a:moveTo>
                    <a:cubicBezTo>
                      <a:pt x="0" y="1022"/>
                      <a:pt x="0" y="659"/>
                      <a:pt x="0" y="297"/>
                    </a:cubicBezTo>
                    <a:cubicBezTo>
                      <a:pt x="0" y="180"/>
                      <a:pt x="73" y="79"/>
                      <a:pt x="180" y="47"/>
                    </a:cubicBezTo>
                    <a:cubicBezTo>
                      <a:pt x="340" y="0"/>
                      <a:pt x="501" y="118"/>
                      <a:pt x="506" y="287"/>
                    </a:cubicBezTo>
                    <a:cubicBezTo>
                      <a:pt x="506" y="296"/>
                      <a:pt x="506" y="304"/>
                      <a:pt x="506" y="313"/>
                    </a:cubicBezTo>
                    <a:cubicBezTo>
                      <a:pt x="506" y="1025"/>
                      <a:pt x="506" y="1737"/>
                      <a:pt x="506" y="2449"/>
                    </a:cubicBezTo>
                    <a:cubicBezTo>
                      <a:pt x="506" y="2462"/>
                      <a:pt x="512" y="2477"/>
                      <a:pt x="495" y="2486"/>
                    </a:cubicBezTo>
                    <a:cubicBezTo>
                      <a:pt x="491" y="2488"/>
                      <a:pt x="493" y="2500"/>
                      <a:pt x="492" y="2507"/>
                    </a:cubicBezTo>
                    <a:cubicBezTo>
                      <a:pt x="478" y="2606"/>
                      <a:pt x="426" y="2676"/>
                      <a:pt x="334" y="2716"/>
                    </a:cubicBezTo>
                    <a:cubicBezTo>
                      <a:pt x="324" y="2720"/>
                      <a:pt x="313" y="2722"/>
                      <a:pt x="303" y="2722"/>
                    </a:cubicBezTo>
                    <a:cubicBezTo>
                      <a:pt x="272" y="2723"/>
                      <a:pt x="240" y="2721"/>
                      <a:pt x="209" y="2723"/>
                    </a:cubicBezTo>
                    <a:cubicBezTo>
                      <a:pt x="167" y="2727"/>
                      <a:pt x="134" y="2711"/>
                      <a:pt x="103" y="2686"/>
                    </a:cubicBezTo>
                    <a:cubicBezTo>
                      <a:pt x="35" y="2632"/>
                      <a:pt x="0" y="2561"/>
                      <a:pt x="0" y="2475"/>
                    </a:cubicBezTo>
                    <a:cubicBezTo>
                      <a:pt x="0" y="2111"/>
                      <a:pt x="0" y="1748"/>
                      <a:pt x="0" y="1385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79"/>
              <p:cNvSpPr/>
              <p:nvPr/>
            </p:nvSpPr>
            <p:spPr>
              <a:xfrm>
                <a:off x="7903558" y="1534987"/>
                <a:ext cx="39985" cy="174726"/>
              </a:xfrm>
              <a:custGeom>
                <a:rect b="b" l="l" r="r" t="t"/>
                <a:pathLst>
                  <a:path extrusionOk="0" h="2209" w="505">
                    <a:moveTo>
                      <a:pt x="0" y="1119"/>
                    </a:moveTo>
                    <a:cubicBezTo>
                      <a:pt x="0" y="846"/>
                      <a:pt x="0" y="572"/>
                      <a:pt x="0" y="299"/>
                    </a:cubicBezTo>
                    <a:cubicBezTo>
                      <a:pt x="0" y="183"/>
                      <a:pt x="70" y="86"/>
                      <a:pt x="176" y="52"/>
                    </a:cubicBezTo>
                    <a:cubicBezTo>
                      <a:pt x="339" y="0"/>
                      <a:pt x="504" y="116"/>
                      <a:pt x="504" y="286"/>
                    </a:cubicBezTo>
                    <a:cubicBezTo>
                      <a:pt x="505" y="832"/>
                      <a:pt x="505" y="1379"/>
                      <a:pt x="505" y="1925"/>
                    </a:cubicBezTo>
                    <a:cubicBezTo>
                      <a:pt x="484" y="1986"/>
                      <a:pt x="480" y="2052"/>
                      <a:pt x="435" y="2104"/>
                    </a:cubicBezTo>
                    <a:cubicBezTo>
                      <a:pt x="388" y="2155"/>
                      <a:pt x="334" y="2187"/>
                      <a:pt x="264" y="2194"/>
                    </a:cubicBezTo>
                    <a:cubicBezTo>
                      <a:pt x="126" y="2209"/>
                      <a:pt x="9" y="2110"/>
                      <a:pt x="1" y="1971"/>
                    </a:cubicBezTo>
                    <a:cubicBezTo>
                      <a:pt x="0" y="1954"/>
                      <a:pt x="0" y="1937"/>
                      <a:pt x="0" y="1921"/>
                    </a:cubicBezTo>
                    <a:cubicBezTo>
                      <a:pt x="0" y="1653"/>
                      <a:pt x="0" y="1386"/>
                      <a:pt x="0" y="1119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79"/>
              <p:cNvSpPr/>
              <p:nvPr/>
            </p:nvSpPr>
            <p:spPr>
              <a:xfrm>
                <a:off x="7845415" y="1560089"/>
                <a:ext cx="40083" cy="127595"/>
              </a:xfrm>
              <a:custGeom>
                <a:rect b="b" l="l" r="r" t="t"/>
                <a:pathLst>
                  <a:path extrusionOk="0" h="1614" w="507">
                    <a:moveTo>
                      <a:pt x="505" y="794"/>
                    </a:moveTo>
                    <a:cubicBezTo>
                      <a:pt x="505" y="974"/>
                      <a:pt x="506" y="1154"/>
                      <a:pt x="505" y="1334"/>
                    </a:cubicBezTo>
                    <a:cubicBezTo>
                      <a:pt x="505" y="1460"/>
                      <a:pt x="419" y="1563"/>
                      <a:pt x="295" y="1586"/>
                    </a:cubicBezTo>
                    <a:cubicBezTo>
                      <a:pt x="144" y="1614"/>
                      <a:pt x="2" y="1500"/>
                      <a:pt x="1" y="1348"/>
                    </a:cubicBezTo>
                    <a:cubicBezTo>
                      <a:pt x="0" y="980"/>
                      <a:pt x="0" y="612"/>
                      <a:pt x="1" y="244"/>
                    </a:cubicBezTo>
                    <a:cubicBezTo>
                      <a:pt x="2" y="111"/>
                      <a:pt x="118" y="0"/>
                      <a:pt x="254" y="0"/>
                    </a:cubicBezTo>
                    <a:cubicBezTo>
                      <a:pt x="393" y="0"/>
                      <a:pt x="503" y="104"/>
                      <a:pt x="505" y="242"/>
                    </a:cubicBezTo>
                    <a:cubicBezTo>
                      <a:pt x="507" y="426"/>
                      <a:pt x="505" y="610"/>
                      <a:pt x="505" y="794"/>
                    </a:cubicBezTo>
                    <a:cubicBezTo>
                      <a:pt x="505" y="794"/>
                      <a:pt x="505" y="794"/>
                      <a:pt x="505" y="794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7" name="Google Shape;537;p79"/>
              <p:cNvSpPr/>
              <p:nvPr/>
            </p:nvSpPr>
            <p:spPr>
              <a:xfrm>
                <a:off x="7788067" y="1578445"/>
                <a:ext cx="39191" cy="90092"/>
              </a:xfrm>
              <a:custGeom>
                <a:rect b="b" l="l" r="r" t="t"/>
                <a:pathLst>
                  <a:path extrusionOk="0" h="1139" w="496">
                    <a:moveTo>
                      <a:pt x="3" y="571"/>
                    </a:moveTo>
                    <a:cubicBezTo>
                      <a:pt x="3" y="463"/>
                      <a:pt x="5" y="355"/>
                      <a:pt x="2" y="247"/>
                    </a:cubicBezTo>
                    <a:cubicBezTo>
                      <a:pt x="0" y="185"/>
                      <a:pt x="23" y="138"/>
                      <a:pt x="64" y="97"/>
                    </a:cubicBezTo>
                    <a:cubicBezTo>
                      <a:pt x="139" y="23"/>
                      <a:pt x="229" y="0"/>
                      <a:pt x="329" y="37"/>
                    </a:cubicBezTo>
                    <a:cubicBezTo>
                      <a:pt x="428" y="73"/>
                      <a:pt x="483" y="149"/>
                      <a:pt x="495" y="254"/>
                    </a:cubicBezTo>
                    <a:cubicBezTo>
                      <a:pt x="496" y="264"/>
                      <a:pt x="496" y="273"/>
                      <a:pt x="496" y="282"/>
                    </a:cubicBezTo>
                    <a:cubicBezTo>
                      <a:pt x="496" y="474"/>
                      <a:pt x="496" y="665"/>
                      <a:pt x="496" y="856"/>
                    </a:cubicBezTo>
                    <a:cubicBezTo>
                      <a:pt x="496" y="980"/>
                      <a:pt x="418" y="1081"/>
                      <a:pt x="301" y="1110"/>
                    </a:cubicBezTo>
                    <a:cubicBezTo>
                      <a:pt x="180" y="1139"/>
                      <a:pt x="55" y="1077"/>
                      <a:pt x="10" y="963"/>
                    </a:cubicBezTo>
                    <a:cubicBezTo>
                      <a:pt x="5" y="952"/>
                      <a:pt x="3" y="939"/>
                      <a:pt x="3" y="926"/>
                    </a:cubicBezTo>
                    <a:cubicBezTo>
                      <a:pt x="2" y="808"/>
                      <a:pt x="3" y="689"/>
                      <a:pt x="3" y="571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8" name="Google Shape;538;p79"/>
            <p:cNvSpPr txBox="1"/>
            <p:nvPr/>
          </p:nvSpPr>
          <p:spPr>
            <a:xfrm>
              <a:off x="1523100" y="2151100"/>
              <a:ext cx="12369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Reporting and dashboards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539" name="Google Shape;539;p79"/>
          <p:cNvCxnSpPr/>
          <p:nvPr/>
        </p:nvCxnSpPr>
        <p:spPr>
          <a:xfrm rot="10800000">
            <a:off x="7929502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descr="A picture containing drawing&#10;&#10;Description automatically generated" id="540" name="Google Shape;540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07159" y="2472908"/>
            <a:ext cx="1419339" cy="2917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541" name="Google Shape;541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2503" y="2472908"/>
            <a:ext cx="1419339" cy="291732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9"/>
          <p:cNvSpPr txBox="1"/>
          <p:nvPr/>
        </p:nvSpPr>
        <p:spPr>
          <a:xfrm>
            <a:off x="4762750" y="3146575"/>
            <a:ext cx="1143000" cy="2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Raw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3" name="Google Shape;543;p79"/>
          <p:cNvSpPr txBox="1"/>
          <p:nvPr/>
        </p:nvSpPr>
        <p:spPr>
          <a:xfrm>
            <a:off x="4723489" y="4316690"/>
            <a:ext cx="1186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Semi-Structured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44" name="Google Shape;544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0490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32724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54958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52282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7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2803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724621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7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52543" y="4003077"/>
            <a:ext cx="291738" cy="29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1" name="Google Shape;551;p79"/>
          <p:cNvCxnSpPr/>
          <p:nvPr/>
        </p:nvCxnSpPr>
        <p:spPr>
          <a:xfrm rot="10800000">
            <a:off x="248990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2" name="Google Shape;552;p79"/>
          <p:cNvCxnSpPr/>
          <p:nvPr/>
        </p:nvCxnSpPr>
        <p:spPr>
          <a:xfrm>
            <a:off x="1797655" y="3924334"/>
            <a:ext cx="7187400" cy="1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3" name="Google Shape;553;p79"/>
          <p:cNvCxnSpPr/>
          <p:nvPr/>
        </p:nvCxnSpPr>
        <p:spPr>
          <a:xfrm rot="10800000">
            <a:off x="533024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54" name="Google Shape;554;p79"/>
          <p:cNvCxnSpPr/>
          <p:nvPr/>
        </p:nvCxnSpPr>
        <p:spPr>
          <a:xfrm rot="10800000">
            <a:off x="8217475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55" name="Google Shape;555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041127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74140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7634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9"/>
          <p:cNvSpPr txBox="1"/>
          <p:nvPr/>
        </p:nvSpPr>
        <p:spPr>
          <a:xfrm>
            <a:off x="7491675" y="4316690"/>
            <a:ext cx="1451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Unstructured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79"/>
          <p:cNvSpPr txBox="1"/>
          <p:nvPr/>
        </p:nvSpPr>
        <p:spPr>
          <a:xfrm>
            <a:off x="998118" y="431669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0" name="Google Shape;560;p79"/>
          <p:cNvSpPr txBox="1"/>
          <p:nvPr/>
        </p:nvSpPr>
        <p:spPr>
          <a:xfrm>
            <a:off x="83725" y="4011900"/>
            <a:ext cx="1419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data sources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 or batch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1" name="Google Shape;561;p79"/>
          <p:cNvSpPr txBox="1"/>
          <p:nvPr/>
        </p:nvSpPr>
        <p:spPr>
          <a:xfrm>
            <a:off x="83725" y="2259300"/>
            <a:ext cx="15672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 effective Data Lake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Write-once, access often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De-coupled storage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Lowest cost/TB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ACID pipelines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100x better performance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2" name="Google Shape;562;p79"/>
          <p:cNvSpPr txBox="1"/>
          <p:nvPr/>
        </p:nvSpPr>
        <p:spPr>
          <a:xfrm>
            <a:off x="83725" y="1116300"/>
            <a:ext cx="1567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of Breed Tools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experience for data engineering and science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Powerful serving layer for reporting &amp; BI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63" name="Google Shape;563;p7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70186" y="2295471"/>
            <a:ext cx="274428" cy="27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0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Snowflake:</a:t>
            </a:r>
            <a:r>
              <a:rPr lang="en"/>
              <a:t> Summary</a:t>
            </a:r>
            <a:endParaRPr/>
          </a:p>
        </p:txBody>
      </p:sp>
      <p:graphicFrame>
        <p:nvGraphicFramePr>
          <p:cNvPr id="569" name="Google Shape;569;p80"/>
          <p:cNvGraphicFramePr/>
          <p:nvPr/>
        </p:nvGraphicFramePr>
        <p:xfrm>
          <a:off x="377125" y="11194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{899A51A3-9FA8-454C-B5FB-4C0DDB47340A}</a:tableStyleId>
              </a:tblPr>
              <a:tblGrid>
                <a:gridCol w="1554100"/>
                <a:gridCol w="6884025"/>
              </a:tblGrid>
              <a:tr h="33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What is it?</a:t>
                      </a:r>
                      <a:endParaRPr i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A completely managed Data Warehouse as a Cloud Service available in AWS, Azure, and GCP</a:t>
                      </a:r>
                      <a:endParaRPr b="0"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Target Workloads</a:t>
                      </a:r>
                      <a:endParaRPr b="1" i="1" sz="11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warehouse, SQL, BI - moving into data science, ML, streaming and big data use cases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Managed storage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(organization, file size, structure, compression, statistics, etc.),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virtual data warehouses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(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shared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nothing architecture),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time travel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(query modified/deleted data), easy batch &amp; continuous data loading with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Snowpipe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, and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sharing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capabilities for internal and external data consumers. </a:t>
                      </a:r>
                      <a:endParaRPr sz="14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Pricing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Snowflake charges per-second rates inclusive of compute and software ranging from $2-4/credit depending on the pricing tiers (Standard -&gt; Business Critical. Most TPC-DS benchmarks with 1TB use a Large instance (8 credits) which costs ~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$32/hour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(up to $280k/year)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. Data storage is billed separately at </a:t>
                      </a:r>
                      <a:r>
                        <a:rPr b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$40/TB/month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 on Azure.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Strengths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Easy (completely managed - no complex networking, storage config, data partitioning), perceived unification of data, cloud agnostic, transferrable SQL skills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Weaknesses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SQL only, requires data to be copied in, no data science/ML capabilities, high cost/performance for large data volumes, “Snowflake tax”, can’t handle unstructured data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How We Win</a:t>
                      </a:r>
                      <a:endParaRPr b="1" i="1" sz="11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Open, write-once, access often architecture on ADLS, no lock-in, customer owns their data, native &amp; scalable data science/ML on large data sets, </a:t>
                      </a:r>
                      <a:r>
                        <a:rPr i="1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true data sharing </a:t>
                      </a: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on ADLS, 100X+ lower cost/performance with Delta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70" name="Google Shape;570;p80"/>
          <p:cNvPicPr preferRelativeResize="0"/>
          <p:nvPr/>
        </p:nvPicPr>
        <p:blipFill rotWithShape="1">
          <a:blip r:embed="rId3">
            <a:alphaModFix/>
          </a:blip>
          <a:srcRect b="33078" l="9052" r="8798" t="33233"/>
          <a:stretch/>
        </p:blipFill>
        <p:spPr>
          <a:xfrm>
            <a:off x="5721736" y="253000"/>
            <a:ext cx="3317122" cy="9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Architectural Limitations of Snowflake Data Platform</a:t>
            </a:r>
            <a:endParaRPr b="1"/>
          </a:p>
        </p:txBody>
      </p:sp>
      <p:sp>
        <p:nvSpPr>
          <p:cNvPr id="576" name="Google Shape;576;p81"/>
          <p:cNvSpPr txBox="1"/>
          <p:nvPr/>
        </p:nvSpPr>
        <p:spPr>
          <a:xfrm>
            <a:off x="4723489" y="4316690"/>
            <a:ext cx="1186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Semi-Structured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77" name="Google Shape;57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0490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724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4958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2282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2803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24621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52543" y="4003077"/>
            <a:ext cx="291738" cy="29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1"/>
          <p:cNvCxnSpPr/>
          <p:nvPr/>
        </p:nvCxnSpPr>
        <p:spPr>
          <a:xfrm rot="10800000">
            <a:off x="248990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5" name="Google Shape;585;p81"/>
          <p:cNvCxnSpPr/>
          <p:nvPr/>
        </p:nvCxnSpPr>
        <p:spPr>
          <a:xfrm>
            <a:off x="1797655" y="3924334"/>
            <a:ext cx="7187400" cy="1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6" name="Google Shape;586;p81"/>
          <p:cNvCxnSpPr/>
          <p:nvPr/>
        </p:nvCxnSpPr>
        <p:spPr>
          <a:xfrm rot="10800000">
            <a:off x="533024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87" name="Google Shape;587;p81"/>
          <p:cNvCxnSpPr/>
          <p:nvPr/>
        </p:nvCxnSpPr>
        <p:spPr>
          <a:xfrm rot="10800000">
            <a:off x="8217475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588" name="Google Shape;588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41127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4140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7634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81"/>
          <p:cNvSpPr txBox="1"/>
          <p:nvPr/>
        </p:nvSpPr>
        <p:spPr>
          <a:xfrm>
            <a:off x="7491675" y="4316690"/>
            <a:ext cx="1451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Unstructured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2" name="Google Shape;592;p81"/>
          <p:cNvSpPr txBox="1"/>
          <p:nvPr/>
        </p:nvSpPr>
        <p:spPr>
          <a:xfrm>
            <a:off x="998118" y="431669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3" name="Google Shape;593;p81"/>
          <p:cNvSpPr/>
          <p:nvPr/>
        </p:nvSpPr>
        <p:spPr>
          <a:xfrm>
            <a:off x="1990275" y="2692725"/>
            <a:ext cx="6753600" cy="7938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4" name="Google Shape;594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0150" y="2926875"/>
            <a:ext cx="500200" cy="5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04575" y="3623549"/>
            <a:ext cx="150549" cy="1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33350" y="3623560"/>
            <a:ext cx="150549" cy="1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13063" y="3623546"/>
            <a:ext cx="150574" cy="1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1"/>
          <p:cNvSpPr txBox="1"/>
          <p:nvPr/>
        </p:nvSpPr>
        <p:spPr>
          <a:xfrm>
            <a:off x="83725" y="3935700"/>
            <a:ext cx="1649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Snowflake can’t handle unstructured data, resulting in silos</a:t>
            </a:r>
            <a:endParaRPr sz="11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99" name="Google Shape;599;p81"/>
          <p:cNvSpPr txBox="1"/>
          <p:nvPr/>
        </p:nvSpPr>
        <p:spPr>
          <a:xfrm>
            <a:off x="83725" y="2868900"/>
            <a:ext cx="1649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Snowflake costs 10-20X more than Databricks for ETL workloads</a:t>
            </a:r>
            <a:endParaRPr sz="11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0" name="Google Shape;600;p8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5425" y="1875200"/>
            <a:ext cx="2766851" cy="5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8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49377" y="1884674"/>
            <a:ext cx="214250" cy="21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8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12475" y="988603"/>
            <a:ext cx="1031439" cy="541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81"/>
          <p:cNvSpPr txBox="1"/>
          <p:nvPr/>
        </p:nvSpPr>
        <p:spPr>
          <a:xfrm>
            <a:off x="83725" y="1878300"/>
            <a:ext cx="16491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Proprietary formats prevent direct data access</a:t>
            </a:r>
            <a:endParaRPr sz="11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04" name="Google Shape;604;p81"/>
          <p:cNvSpPr txBox="1"/>
          <p:nvPr/>
        </p:nvSpPr>
        <p:spPr>
          <a:xfrm>
            <a:off x="3207925" y="3554700"/>
            <a:ext cx="1649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1" lang="en" sz="10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Your</a:t>
            </a:r>
            <a:r>
              <a:rPr b="1" lang="en" sz="10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data is copied </a:t>
            </a:r>
            <a:r>
              <a:rPr b="1" i="1" lang="en" sz="10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into</a:t>
            </a:r>
            <a:r>
              <a:rPr b="1" lang="en" sz="10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Snowflake’s tenant</a:t>
            </a:r>
            <a:endParaRPr sz="10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52999" y="1759599"/>
            <a:ext cx="291725" cy="2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1"/>
          <p:cNvSpPr txBox="1"/>
          <p:nvPr/>
        </p:nvSpPr>
        <p:spPr>
          <a:xfrm>
            <a:off x="5561475" y="2335500"/>
            <a:ext cx="13170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9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Non-SQL Workloads require new data copies</a:t>
            </a:r>
            <a:endParaRPr sz="9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07" name="Google Shape;607;p81"/>
          <p:cNvCxnSpPr>
            <a:endCxn id="600" idx="2"/>
          </p:cNvCxnSpPr>
          <p:nvPr/>
        </p:nvCxnSpPr>
        <p:spPr>
          <a:xfrm rot="10800000">
            <a:off x="6998851" y="2375400"/>
            <a:ext cx="0" cy="32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8" name="Google Shape;608;p81"/>
          <p:cNvSpPr txBox="1"/>
          <p:nvPr/>
        </p:nvSpPr>
        <p:spPr>
          <a:xfrm>
            <a:off x="5581000" y="1573500"/>
            <a:ext cx="27669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Science, Model Training, Scoring &amp; Deployment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09" name="Google Shape;609;p8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581000" y="1180335"/>
            <a:ext cx="637223" cy="2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8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838175" y="1175000"/>
            <a:ext cx="506100" cy="3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81"/>
          <p:cNvSpPr txBox="1"/>
          <p:nvPr/>
        </p:nvSpPr>
        <p:spPr>
          <a:xfrm>
            <a:off x="2217325" y="1878300"/>
            <a:ext cx="30042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Disparate tooling decreases data science productivity</a:t>
            </a:r>
            <a:endParaRPr sz="11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2" name="Google Shape;612;p81"/>
          <p:cNvSpPr txBox="1"/>
          <p:nvPr/>
        </p:nvSpPr>
        <p:spPr>
          <a:xfrm>
            <a:off x="7390275" y="2335500"/>
            <a:ext cx="13170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9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“Snowflake tax” for all data access</a:t>
            </a:r>
            <a:endParaRPr sz="9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13" name="Google Shape;613;p81"/>
          <p:cNvSpPr txBox="1"/>
          <p:nvPr/>
        </p:nvSpPr>
        <p:spPr>
          <a:xfrm>
            <a:off x="6484525" y="3554700"/>
            <a:ext cx="16491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000">
                <a:solidFill>
                  <a:srgbClr val="99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support for modern, high value data sources</a:t>
            </a:r>
            <a:endParaRPr sz="1000">
              <a:solidFill>
                <a:srgbClr val="99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4" name="Google Shape;614;p8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219438" y="1158997"/>
            <a:ext cx="845725" cy="39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8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274077" y="1186740"/>
            <a:ext cx="727136" cy="3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301552" y="1152660"/>
            <a:ext cx="845701" cy="409564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81"/>
          <p:cNvSpPr txBox="1"/>
          <p:nvPr/>
        </p:nvSpPr>
        <p:spPr>
          <a:xfrm>
            <a:off x="2219450" y="1573500"/>
            <a:ext cx="29280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 Reports, Dashboards &amp; SQL Analysis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18" name="Google Shape;618;p81"/>
          <p:cNvCxnSpPr/>
          <p:nvPr/>
        </p:nvCxnSpPr>
        <p:spPr>
          <a:xfrm rot="10800000">
            <a:off x="3722251" y="2375400"/>
            <a:ext cx="0" cy="3252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19" name="Google Shape;619;p81"/>
          <p:cNvSpPr txBox="1"/>
          <p:nvPr/>
        </p:nvSpPr>
        <p:spPr>
          <a:xfrm>
            <a:off x="5897550" y="1933225"/>
            <a:ext cx="412800" cy="1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ADLS</a:t>
            </a:r>
            <a:endParaRPr b="1" i="0" sz="8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20" name="Google Shape;620;p81"/>
          <p:cNvSpPr/>
          <p:nvPr/>
        </p:nvSpPr>
        <p:spPr>
          <a:xfrm>
            <a:off x="7883050" y="0"/>
            <a:ext cx="1260900" cy="195000"/>
          </a:xfrm>
          <a:prstGeom prst="rect">
            <a:avLst/>
          </a:prstGeom>
          <a:solidFill>
            <a:srgbClr val="99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MS Internal Only</a:t>
            </a:r>
            <a:endParaRPr sz="70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2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 Benefits of a Modern Data Architecture</a:t>
            </a:r>
            <a:endParaRPr b="1"/>
          </a:p>
        </p:txBody>
      </p:sp>
      <p:pic>
        <p:nvPicPr>
          <p:cNvPr id="626" name="Google Shape;6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655" y="2231342"/>
            <a:ext cx="7148294" cy="12923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7" name="Google Shape;627;p82"/>
          <p:cNvCxnSpPr/>
          <p:nvPr/>
        </p:nvCxnSpPr>
        <p:spPr>
          <a:xfrm rot="10800000">
            <a:off x="5719431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sp>
        <p:nvSpPr>
          <p:cNvPr id="628" name="Google Shape;628;p82"/>
          <p:cNvSpPr txBox="1"/>
          <p:nvPr/>
        </p:nvSpPr>
        <p:spPr>
          <a:xfrm>
            <a:off x="4509565" y="2345608"/>
            <a:ext cx="17244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Curated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629" name="Google Shape;629;p82"/>
          <p:cNvCxnSpPr/>
          <p:nvPr/>
        </p:nvCxnSpPr>
        <p:spPr>
          <a:xfrm rot="10800000">
            <a:off x="3115483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stealth"/>
            <a:tailEnd len="med" w="med" type="stealth"/>
          </a:ln>
        </p:spPr>
      </p:cxnSp>
      <p:grpSp>
        <p:nvGrpSpPr>
          <p:cNvPr id="630" name="Google Shape;630;p82"/>
          <p:cNvGrpSpPr/>
          <p:nvPr/>
        </p:nvGrpSpPr>
        <p:grpSpPr>
          <a:xfrm>
            <a:off x="2036656" y="940788"/>
            <a:ext cx="2158473" cy="737950"/>
            <a:chOff x="7978525" y="1612408"/>
            <a:chExt cx="2935500" cy="1003467"/>
          </a:xfrm>
        </p:grpSpPr>
        <p:pic>
          <p:nvPicPr>
            <p:cNvPr id="631" name="Google Shape;631;p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13103" y="1612408"/>
              <a:ext cx="466344" cy="466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82"/>
            <p:cNvSpPr txBox="1"/>
            <p:nvPr/>
          </p:nvSpPr>
          <p:spPr>
            <a:xfrm>
              <a:off x="7978525" y="2151775"/>
              <a:ext cx="29355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Big Data Engineering, Streaming. Data Science and Machine Learning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33" name="Google Shape;633;p82"/>
          <p:cNvGrpSpPr/>
          <p:nvPr/>
        </p:nvGrpSpPr>
        <p:grpSpPr>
          <a:xfrm>
            <a:off x="4624773" y="962764"/>
            <a:ext cx="2189797" cy="738449"/>
            <a:chOff x="4257138" y="1611729"/>
            <a:chExt cx="2978100" cy="1004146"/>
          </a:xfrm>
        </p:grpSpPr>
        <p:pic>
          <p:nvPicPr>
            <p:cNvPr id="634" name="Google Shape;634;p8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20163" y="1611729"/>
              <a:ext cx="452050" cy="4670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5" name="Google Shape;635;p82"/>
            <p:cNvSpPr txBox="1"/>
            <p:nvPr/>
          </p:nvSpPr>
          <p:spPr>
            <a:xfrm>
              <a:off x="4257138" y="2151775"/>
              <a:ext cx="2978100" cy="46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SQL Analytics, BI,</a:t>
              </a:r>
              <a:b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No/Low Code Pipelines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36" name="Google Shape;636;p82"/>
          <p:cNvGrpSpPr/>
          <p:nvPr/>
        </p:nvGrpSpPr>
        <p:grpSpPr>
          <a:xfrm>
            <a:off x="7428316" y="962764"/>
            <a:ext cx="909493" cy="478245"/>
            <a:chOff x="1523100" y="1687380"/>
            <a:chExt cx="1236900" cy="650320"/>
          </a:xfrm>
        </p:grpSpPr>
        <p:grpSp>
          <p:nvGrpSpPr>
            <p:cNvPr id="637" name="Google Shape;637;p82"/>
            <p:cNvGrpSpPr/>
            <p:nvPr/>
          </p:nvGrpSpPr>
          <p:grpSpPr>
            <a:xfrm>
              <a:off x="1945678" y="1687380"/>
              <a:ext cx="391743" cy="390696"/>
              <a:chOff x="7788067" y="1405804"/>
              <a:chExt cx="306984" cy="323156"/>
            </a:xfrm>
          </p:grpSpPr>
          <p:sp>
            <p:nvSpPr>
              <p:cNvPr id="638" name="Google Shape;638;p82"/>
              <p:cNvSpPr/>
              <p:nvPr/>
            </p:nvSpPr>
            <p:spPr>
              <a:xfrm>
                <a:off x="7797790" y="1405804"/>
                <a:ext cx="297262" cy="295475"/>
              </a:xfrm>
              <a:custGeom>
                <a:rect b="b" l="l" r="r" t="t"/>
                <a:pathLst>
                  <a:path extrusionOk="0" h="3737" w="3759">
                    <a:moveTo>
                      <a:pt x="3758" y="2332"/>
                    </a:moveTo>
                    <a:cubicBezTo>
                      <a:pt x="3758" y="2664"/>
                      <a:pt x="3759" y="2996"/>
                      <a:pt x="3758" y="3328"/>
                    </a:cubicBezTo>
                    <a:cubicBezTo>
                      <a:pt x="3758" y="3465"/>
                      <a:pt x="3705" y="3577"/>
                      <a:pt x="3600" y="3665"/>
                    </a:cubicBezTo>
                    <a:cubicBezTo>
                      <a:pt x="3596" y="3668"/>
                      <a:pt x="3591" y="3672"/>
                      <a:pt x="3587" y="3674"/>
                    </a:cubicBezTo>
                    <a:cubicBezTo>
                      <a:pt x="3517" y="3698"/>
                      <a:pt x="3449" y="3725"/>
                      <a:pt x="3375" y="3732"/>
                    </a:cubicBezTo>
                    <a:cubicBezTo>
                      <a:pt x="3320" y="3737"/>
                      <a:pt x="3268" y="3724"/>
                      <a:pt x="3216" y="3709"/>
                    </a:cubicBezTo>
                    <a:cubicBezTo>
                      <a:pt x="3115" y="3677"/>
                      <a:pt x="3013" y="3644"/>
                      <a:pt x="2912" y="3611"/>
                    </a:cubicBezTo>
                    <a:cubicBezTo>
                      <a:pt x="2872" y="3598"/>
                      <a:pt x="2844" y="3556"/>
                      <a:pt x="2848" y="3518"/>
                    </a:cubicBezTo>
                    <a:cubicBezTo>
                      <a:pt x="2854" y="3468"/>
                      <a:pt x="2891" y="3429"/>
                      <a:pt x="2936" y="3426"/>
                    </a:cubicBezTo>
                    <a:cubicBezTo>
                      <a:pt x="2946" y="3425"/>
                      <a:pt x="2956" y="3426"/>
                      <a:pt x="2966" y="3429"/>
                    </a:cubicBezTo>
                    <a:cubicBezTo>
                      <a:pt x="3077" y="3463"/>
                      <a:pt x="3188" y="3498"/>
                      <a:pt x="3299" y="3533"/>
                    </a:cubicBezTo>
                    <a:cubicBezTo>
                      <a:pt x="3330" y="3543"/>
                      <a:pt x="3362" y="3545"/>
                      <a:pt x="3394" y="3536"/>
                    </a:cubicBezTo>
                    <a:cubicBezTo>
                      <a:pt x="3497" y="3506"/>
                      <a:pt x="3562" y="3438"/>
                      <a:pt x="3566" y="3330"/>
                    </a:cubicBezTo>
                    <a:cubicBezTo>
                      <a:pt x="3566" y="3323"/>
                      <a:pt x="3567" y="3316"/>
                      <a:pt x="3567" y="3308"/>
                    </a:cubicBezTo>
                    <a:cubicBezTo>
                      <a:pt x="3567" y="2648"/>
                      <a:pt x="3567" y="1987"/>
                      <a:pt x="3567" y="1327"/>
                    </a:cubicBezTo>
                    <a:cubicBezTo>
                      <a:pt x="3567" y="1286"/>
                      <a:pt x="3561" y="1247"/>
                      <a:pt x="3542" y="1210"/>
                    </a:cubicBezTo>
                    <a:cubicBezTo>
                      <a:pt x="3514" y="1154"/>
                      <a:pt x="3468" y="1120"/>
                      <a:pt x="3408" y="1102"/>
                    </a:cubicBezTo>
                    <a:cubicBezTo>
                      <a:pt x="3143" y="1023"/>
                      <a:pt x="2878" y="943"/>
                      <a:pt x="2613" y="863"/>
                    </a:cubicBezTo>
                    <a:cubicBezTo>
                      <a:pt x="1903" y="648"/>
                      <a:pt x="1192" y="434"/>
                      <a:pt x="482" y="219"/>
                    </a:cubicBezTo>
                    <a:cubicBezTo>
                      <a:pt x="439" y="206"/>
                      <a:pt x="398" y="199"/>
                      <a:pt x="353" y="208"/>
                    </a:cubicBezTo>
                    <a:cubicBezTo>
                      <a:pt x="276" y="224"/>
                      <a:pt x="233" y="275"/>
                      <a:pt x="208" y="343"/>
                    </a:cubicBezTo>
                    <a:cubicBezTo>
                      <a:pt x="197" y="371"/>
                      <a:pt x="193" y="404"/>
                      <a:pt x="193" y="435"/>
                    </a:cubicBezTo>
                    <a:cubicBezTo>
                      <a:pt x="192" y="886"/>
                      <a:pt x="192" y="1337"/>
                      <a:pt x="192" y="1789"/>
                    </a:cubicBezTo>
                    <a:cubicBezTo>
                      <a:pt x="192" y="1803"/>
                      <a:pt x="192" y="1818"/>
                      <a:pt x="188" y="1832"/>
                    </a:cubicBezTo>
                    <a:cubicBezTo>
                      <a:pt x="177" y="1876"/>
                      <a:pt x="134" y="1906"/>
                      <a:pt x="89" y="1902"/>
                    </a:cubicBezTo>
                    <a:cubicBezTo>
                      <a:pt x="40" y="1898"/>
                      <a:pt x="5" y="1862"/>
                      <a:pt x="0" y="1812"/>
                    </a:cubicBezTo>
                    <a:cubicBezTo>
                      <a:pt x="0" y="1806"/>
                      <a:pt x="0" y="1800"/>
                      <a:pt x="0" y="1794"/>
                    </a:cubicBezTo>
                    <a:cubicBezTo>
                      <a:pt x="0" y="1339"/>
                      <a:pt x="0" y="885"/>
                      <a:pt x="0" y="430"/>
                    </a:cubicBezTo>
                    <a:cubicBezTo>
                      <a:pt x="0" y="290"/>
                      <a:pt x="54" y="177"/>
                      <a:pt x="171" y="94"/>
                    </a:cubicBezTo>
                    <a:cubicBezTo>
                      <a:pt x="288" y="9"/>
                      <a:pt x="414" y="0"/>
                      <a:pt x="549" y="41"/>
                    </a:cubicBezTo>
                    <a:cubicBezTo>
                      <a:pt x="1443" y="312"/>
                      <a:pt x="2337" y="583"/>
                      <a:pt x="3231" y="855"/>
                    </a:cubicBezTo>
                    <a:cubicBezTo>
                      <a:pt x="3312" y="879"/>
                      <a:pt x="3393" y="903"/>
                      <a:pt x="3473" y="928"/>
                    </a:cubicBezTo>
                    <a:cubicBezTo>
                      <a:pt x="3622" y="973"/>
                      <a:pt x="3740" y="1117"/>
                      <a:pt x="3755" y="1272"/>
                    </a:cubicBezTo>
                    <a:cubicBezTo>
                      <a:pt x="3757" y="1297"/>
                      <a:pt x="3758" y="1323"/>
                      <a:pt x="3758" y="1348"/>
                    </a:cubicBezTo>
                    <a:cubicBezTo>
                      <a:pt x="3759" y="1676"/>
                      <a:pt x="3758" y="2004"/>
                      <a:pt x="3758" y="2332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82"/>
              <p:cNvSpPr/>
              <p:nvPr/>
            </p:nvSpPr>
            <p:spPr>
              <a:xfrm>
                <a:off x="7960708" y="1513357"/>
                <a:ext cx="40481" cy="215603"/>
              </a:xfrm>
              <a:custGeom>
                <a:rect b="b" l="l" r="r" t="t"/>
                <a:pathLst>
                  <a:path extrusionOk="0" h="2727" w="512">
                    <a:moveTo>
                      <a:pt x="0" y="1385"/>
                    </a:moveTo>
                    <a:cubicBezTo>
                      <a:pt x="0" y="1022"/>
                      <a:pt x="0" y="659"/>
                      <a:pt x="0" y="297"/>
                    </a:cubicBezTo>
                    <a:cubicBezTo>
                      <a:pt x="0" y="180"/>
                      <a:pt x="73" y="79"/>
                      <a:pt x="180" y="47"/>
                    </a:cubicBezTo>
                    <a:cubicBezTo>
                      <a:pt x="340" y="0"/>
                      <a:pt x="501" y="118"/>
                      <a:pt x="506" y="287"/>
                    </a:cubicBezTo>
                    <a:cubicBezTo>
                      <a:pt x="506" y="296"/>
                      <a:pt x="506" y="304"/>
                      <a:pt x="506" y="313"/>
                    </a:cubicBezTo>
                    <a:cubicBezTo>
                      <a:pt x="506" y="1025"/>
                      <a:pt x="506" y="1737"/>
                      <a:pt x="506" y="2449"/>
                    </a:cubicBezTo>
                    <a:cubicBezTo>
                      <a:pt x="506" y="2462"/>
                      <a:pt x="512" y="2477"/>
                      <a:pt x="495" y="2486"/>
                    </a:cubicBezTo>
                    <a:cubicBezTo>
                      <a:pt x="491" y="2488"/>
                      <a:pt x="493" y="2500"/>
                      <a:pt x="492" y="2507"/>
                    </a:cubicBezTo>
                    <a:cubicBezTo>
                      <a:pt x="478" y="2606"/>
                      <a:pt x="426" y="2676"/>
                      <a:pt x="334" y="2716"/>
                    </a:cubicBezTo>
                    <a:cubicBezTo>
                      <a:pt x="324" y="2720"/>
                      <a:pt x="313" y="2722"/>
                      <a:pt x="303" y="2722"/>
                    </a:cubicBezTo>
                    <a:cubicBezTo>
                      <a:pt x="272" y="2723"/>
                      <a:pt x="240" y="2721"/>
                      <a:pt x="209" y="2723"/>
                    </a:cubicBezTo>
                    <a:cubicBezTo>
                      <a:pt x="167" y="2727"/>
                      <a:pt x="134" y="2711"/>
                      <a:pt x="103" y="2686"/>
                    </a:cubicBezTo>
                    <a:cubicBezTo>
                      <a:pt x="35" y="2632"/>
                      <a:pt x="0" y="2561"/>
                      <a:pt x="0" y="2475"/>
                    </a:cubicBezTo>
                    <a:cubicBezTo>
                      <a:pt x="0" y="2111"/>
                      <a:pt x="0" y="1748"/>
                      <a:pt x="0" y="1385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82"/>
              <p:cNvSpPr/>
              <p:nvPr/>
            </p:nvSpPr>
            <p:spPr>
              <a:xfrm>
                <a:off x="7903558" y="1534987"/>
                <a:ext cx="39985" cy="174726"/>
              </a:xfrm>
              <a:custGeom>
                <a:rect b="b" l="l" r="r" t="t"/>
                <a:pathLst>
                  <a:path extrusionOk="0" h="2209" w="505">
                    <a:moveTo>
                      <a:pt x="0" y="1119"/>
                    </a:moveTo>
                    <a:cubicBezTo>
                      <a:pt x="0" y="846"/>
                      <a:pt x="0" y="572"/>
                      <a:pt x="0" y="299"/>
                    </a:cubicBezTo>
                    <a:cubicBezTo>
                      <a:pt x="0" y="183"/>
                      <a:pt x="70" y="86"/>
                      <a:pt x="176" y="52"/>
                    </a:cubicBezTo>
                    <a:cubicBezTo>
                      <a:pt x="339" y="0"/>
                      <a:pt x="504" y="116"/>
                      <a:pt x="504" y="286"/>
                    </a:cubicBezTo>
                    <a:cubicBezTo>
                      <a:pt x="505" y="832"/>
                      <a:pt x="505" y="1379"/>
                      <a:pt x="505" y="1925"/>
                    </a:cubicBezTo>
                    <a:cubicBezTo>
                      <a:pt x="484" y="1986"/>
                      <a:pt x="480" y="2052"/>
                      <a:pt x="435" y="2104"/>
                    </a:cubicBezTo>
                    <a:cubicBezTo>
                      <a:pt x="388" y="2155"/>
                      <a:pt x="334" y="2187"/>
                      <a:pt x="264" y="2194"/>
                    </a:cubicBezTo>
                    <a:cubicBezTo>
                      <a:pt x="126" y="2209"/>
                      <a:pt x="9" y="2110"/>
                      <a:pt x="1" y="1971"/>
                    </a:cubicBezTo>
                    <a:cubicBezTo>
                      <a:pt x="0" y="1954"/>
                      <a:pt x="0" y="1937"/>
                      <a:pt x="0" y="1921"/>
                    </a:cubicBezTo>
                    <a:cubicBezTo>
                      <a:pt x="0" y="1653"/>
                      <a:pt x="0" y="1386"/>
                      <a:pt x="0" y="1119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82"/>
              <p:cNvSpPr/>
              <p:nvPr/>
            </p:nvSpPr>
            <p:spPr>
              <a:xfrm>
                <a:off x="7845415" y="1560089"/>
                <a:ext cx="40083" cy="127595"/>
              </a:xfrm>
              <a:custGeom>
                <a:rect b="b" l="l" r="r" t="t"/>
                <a:pathLst>
                  <a:path extrusionOk="0" h="1614" w="507">
                    <a:moveTo>
                      <a:pt x="505" y="794"/>
                    </a:moveTo>
                    <a:cubicBezTo>
                      <a:pt x="505" y="974"/>
                      <a:pt x="506" y="1154"/>
                      <a:pt x="505" y="1334"/>
                    </a:cubicBezTo>
                    <a:cubicBezTo>
                      <a:pt x="505" y="1460"/>
                      <a:pt x="419" y="1563"/>
                      <a:pt x="295" y="1586"/>
                    </a:cubicBezTo>
                    <a:cubicBezTo>
                      <a:pt x="144" y="1614"/>
                      <a:pt x="2" y="1500"/>
                      <a:pt x="1" y="1348"/>
                    </a:cubicBezTo>
                    <a:cubicBezTo>
                      <a:pt x="0" y="980"/>
                      <a:pt x="0" y="612"/>
                      <a:pt x="1" y="244"/>
                    </a:cubicBezTo>
                    <a:cubicBezTo>
                      <a:pt x="2" y="111"/>
                      <a:pt x="118" y="0"/>
                      <a:pt x="254" y="0"/>
                    </a:cubicBezTo>
                    <a:cubicBezTo>
                      <a:pt x="393" y="0"/>
                      <a:pt x="503" y="104"/>
                      <a:pt x="505" y="242"/>
                    </a:cubicBezTo>
                    <a:cubicBezTo>
                      <a:pt x="507" y="426"/>
                      <a:pt x="505" y="610"/>
                      <a:pt x="505" y="794"/>
                    </a:cubicBezTo>
                    <a:cubicBezTo>
                      <a:pt x="505" y="794"/>
                      <a:pt x="505" y="794"/>
                      <a:pt x="505" y="794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82"/>
              <p:cNvSpPr/>
              <p:nvPr/>
            </p:nvSpPr>
            <p:spPr>
              <a:xfrm>
                <a:off x="7788067" y="1578445"/>
                <a:ext cx="39191" cy="90092"/>
              </a:xfrm>
              <a:custGeom>
                <a:rect b="b" l="l" r="r" t="t"/>
                <a:pathLst>
                  <a:path extrusionOk="0" h="1139" w="496">
                    <a:moveTo>
                      <a:pt x="3" y="571"/>
                    </a:moveTo>
                    <a:cubicBezTo>
                      <a:pt x="3" y="463"/>
                      <a:pt x="5" y="355"/>
                      <a:pt x="2" y="247"/>
                    </a:cubicBezTo>
                    <a:cubicBezTo>
                      <a:pt x="0" y="185"/>
                      <a:pt x="23" y="138"/>
                      <a:pt x="64" y="97"/>
                    </a:cubicBezTo>
                    <a:cubicBezTo>
                      <a:pt x="139" y="23"/>
                      <a:pt x="229" y="0"/>
                      <a:pt x="329" y="37"/>
                    </a:cubicBezTo>
                    <a:cubicBezTo>
                      <a:pt x="428" y="73"/>
                      <a:pt x="483" y="149"/>
                      <a:pt x="495" y="254"/>
                    </a:cubicBezTo>
                    <a:cubicBezTo>
                      <a:pt x="496" y="264"/>
                      <a:pt x="496" y="273"/>
                      <a:pt x="496" y="282"/>
                    </a:cubicBezTo>
                    <a:cubicBezTo>
                      <a:pt x="496" y="474"/>
                      <a:pt x="496" y="665"/>
                      <a:pt x="496" y="856"/>
                    </a:cubicBezTo>
                    <a:cubicBezTo>
                      <a:pt x="496" y="980"/>
                      <a:pt x="418" y="1081"/>
                      <a:pt x="301" y="1110"/>
                    </a:cubicBezTo>
                    <a:cubicBezTo>
                      <a:pt x="180" y="1139"/>
                      <a:pt x="55" y="1077"/>
                      <a:pt x="10" y="963"/>
                    </a:cubicBezTo>
                    <a:cubicBezTo>
                      <a:pt x="5" y="952"/>
                      <a:pt x="3" y="939"/>
                      <a:pt x="3" y="926"/>
                    </a:cubicBezTo>
                    <a:cubicBezTo>
                      <a:pt x="2" y="808"/>
                      <a:pt x="3" y="689"/>
                      <a:pt x="3" y="571"/>
                    </a:cubicBezTo>
                    <a:close/>
                  </a:path>
                </a:pathLst>
              </a:custGeom>
              <a:solidFill>
                <a:srgbClr val="FFD03B"/>
              </a:solidFill>
              <a:ln>
                <a:noFill/>
              </a:ln>
            </p:spPr>
            <p:txBody>
              <a:bodyPr anchorCtr="0" anchor="t" bIns="33600" lIns="67225" spcFirstLastPara="1" rIns="67225" wrap="square" tIns="336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t/>
                </a:r>
                <a:endParaRPr b="0" i="0" sz="1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3" name="Google Shape;643;p82"/>
            <p:cNvSpPr txBox="1"/>
            <p:nvPr/>
          </p:nvSpPr>
          <p:spPr>
            <a:xfrm>
              <a:off x="1523100" y="2151100"/>
              <a:ext cx="12369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Reporting and dashboards</a:t>
              </a:r>
              <a:endParaRPr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cxnSp>
        <p:nvCxnSpPr>
          <p:cNvPr id="644" name="Google Shape;644;p82"/>
          <p:cNvCxnSpPr/>
          <p:nvPr/>
        </p:nvCxnSpPr>
        <p:spPr>
          <a:xfrm rot="10800000">
            <a:off x="7929502" y="1755277"/>
            <a:ext cx="0" cy="447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45" name="Google Shape;645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186" y="2295471"/>
            <a:ext cx="274428" cy="2762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drawing&#10;&#10;Description automatically generated" id="646" name="Google Shape;646;p8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73610" y="2358335"/>
            <a:ext cx="732421" cy="1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82"/>
          <p:cNvSpPr txBox="1"/>
          <p:nvPr/>
        </p:nvSpPr>
        <p:spPr>
          <a:xfrm>
            <a:off x="4762750" y="3146575"/>
            <a:ext cx="1143000" cy="29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Raw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48" name="Google Shape;648;p82"/>
          <p:cNvSpPr txBox="1"/>
          <p:nvPr/>
        </p:nvSpPr>
        <p:spPr>
          <a:xfrm>
            <a:off x="4723489" y="4316690"/>
            <a:ext cx="11862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Semi-Structured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49" name="Google Shape;649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110490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32724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4958" y="4018881"/>
            <a:ext cx="214243" cy="26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52282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52803" y="4003087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724621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8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052543" y="4003077"/>
            <a:ext cx="291738" cy="29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6" name="Google Shape;656;p82"/>
          <p:cNvCxnSpPr/>
          <p:nvPr/>
        </p:nvCxnSpPr>
        <p:spPr>
          <a:xfrm rot="10800000">
            <a:off x="248990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7" name="Google Shape;657;p82"/>
          <p:cNvCxnSpPr/>
          <p:nvPr/>
        </p:nvCxnSpPr>
        <p:spPr>
          <a:xfrm>
            <a:off x="1797655" y="3924334"/>
            <a:ext cx="7187400" cy="10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p82"/>
          <p:cNvCxnSpPr/>
          <p:nvPr/>
        </p:nvCxnSpPr>
        <p:spPr>
          <a:xfrm rot="10800000">
            <a:off x="5330240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59" name="Google Shape;659;p82"/>
          <p:cNvCxnSpPr/>
          <p:nvPr/>
        </p:nvCxnSpPr>
        <p:spPr>
          <a:xfrm rot="10800000">
            <a:off x="8217475" y="3582074"/>
            <a:ext cx="0" cy="34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660" name="Google Shape;660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41127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74140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357634" y="4002701"/>
            <a:ext cx="291738" cy="291738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82"/>
          <p:cNvSpPr txBox="1"/>
          <p:nvPr/>
        </p:nvSpPr>
        <p:spPr>
          <a:xfrm>
            <a:off x="7491675" y="4316690"/>
            <a:ext cx="14517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Unstructured Data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4" name="Google Shape;664;p82"/>
          <p:cNvSpPr txBox="1"/>
          <p:nvPr/>
        </p:nvSpPr>
        <p:spPr>
          <a:xfrm>
            <a:off x="998118" y="4316690"/>
            <a:ext cx="30834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Structured</a:t>
            </a:r>
            <a:endParaRPr i="0" sz="1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5" name="Google Shape;665;p82"/>
          <p:cNvSpPr txBox="1"/>
          <p:nvPr/>
        </p:nvSpPr>
        <p:spPr>
          <a:xfrm>
            <a:off x="83725" y="3970200"/>
            <a:ext cx="16992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All data sources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 or batch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Structured or unstructured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6" name="Google Shape;666;p82"/>
          <p:cNvSpPr txBox="1"/>
          <p:nvPr/>
        </p:nvSpPr>
        <p:spPr>
          <a:xfrm>
            <a:off x="83725" y="2487900"/>
            <a:ext cx="16992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data silos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 stays in your </a:t>
            </a: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ata </a:t>
            </a: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</a:t>
            </a: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ake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data duplication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Open source file formats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Low cost ephemeral ETL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67" name="Google Shape;667;p82"/>
          <p:cNvSpPr txBox="1"/>
          <p:nvPr/>
        </p:nvSpPr>
        <p:spPr>
          <a:xfrm>
            <a:off x="149725" y="1108500"/>
            <a:ext cx="1567200" cy="9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Unified Tools</a:t>
            </a:r>
            <a:endParaRPr b="1"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SQL, Python, R, Scala, BI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Distributed ML on ADLS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ML Lifecycle Management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Collaborative workspace</a:t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100">
              <a:solidFill>
                <a:srgbClr val="3876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68" name="Google Shape;668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604575" y="3623549"/>
            <a:ext cx="150549" cy="1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23975" y="3623549"/>
            <a:ext cx="150549" cy="1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319575" y="3623549"/>
            <a:ext cx="150549" cy="15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4" y="1322309"/>
            <a:ext cx="4623389" cy="193939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3"/>
          <p:cNvSpPr txBox="1"/>
          <p:nvPr>
            <p:ph type="title"/>
          </p:nvPr>
        </p:nvSpPr>
        <p:spPr>
          <a:xfrm>
            <a:off x="311694" y="368823"/>
            <a:ext cx="8520600" cy="43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Lululemon</a:t>
            </a:r>
            <a:r>
              <a:rPr lang="en"/>
              <a:t> - Snowflake Pushout</a:t>
            </a:r>
            <a:endParaRPr/>
          </a:p>
        </p:txBody>
      </p:sp>
      <p:sp>
        <p:nvSpPr>
          <p:cNvPr id="677" name="Google Shape;677;p83"/>
          <p:cNvSpPr txBox="1"/>
          <p:nvPr/>
        </p:nvSpPr>
        <p:spPr>
          <a:xfrm>
            <a:off x="4977675" y="965175"/>
            <a:ext cx="4122900" cy="23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Why Databricks for Data Engineering &amp; ML</a:t>
            </a:r>
            <a:endParaRPr b="1" sz="15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5-10X faster queries with ADB on Delta in ADLS Gen 2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100X lower cost for historical data on ADLS vs. Snowflake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All ML &amp; advanced analytics using Spark on Databricks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Unified model tracking (MLflow) and deployment (AzureML)</a:t>
            </a:r>
            <a:endParaRPr sz="12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No data movement required from Snowflake to Databricks</a:t>
            </a:r>
            <a:endParaRPr i="1" sz="12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1200">
                <a:latin typeface="Quattrocento Sans"/>
                <a:ea typeface="Quattrocento Sans"/>
                <a:cs typeface="Quattrocento Sans"/>
                <a:sym typeface="Quattrocento Sans"/>
              </a:rPr>
              <a:t>Most data stays in Lululemon’s tenant and Data Lake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8" name="Google Shape;678;p83"/>
          <p:cNvSpPr txBox="1"/>
          <p:nvPr/>
        </p:nvSpPr>
        <p:spPr>
          <a:xfrm>
            <a:off x="391395" y="965163"/>
            <a:ext cx="3547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79" name="Google Shape;679;p83"/>
          <p:cNvSpPr txBox="1"/>
          <p:nvPr/>
        </p:nvSpPr>
        <p:spPr>
          <a:xfrm>
            <a:off x="391395" y="3654819"/>
            <a:ext cx="51642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How We Won</a:t>
            </a:r>
            <a:r>
              <a:rPr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 (Microsoft + Databricks)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0" name="Google Shape;680;p83"/>
          <p:cNvSpPr/>
          <p:nvPr/>
        </p:nvSpPr>
        <p:spPr>
          <a:xfrm>
            <a:off x="410834" y="4125119"/>
            <a:ext cx="1491300" cy="5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7225" lIns="67225" spcFirstLastPara="1" rIns="67225" wrap="square" tIns="6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Use Case Workshop</a:t>
            </a:r>
            <a:endParaRPr b="1"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Identified performance challenges with DW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1" name="Google Shape;681;p83"/>
          <p:cNvSpPr/>
          <p:nvPr/>
        </p:nvSpPr>
        <p:spPr>
          <a:xfrm>
            <a:off x="2447963" y="4125119"/>
            <a:ext cx="1491300" cy="5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7225" lIns="67225" spcFirstLastPara="1" rIns="67225" wrap="square" tIns="6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Delta Workshop</a:t>
            </a:r>
            <a:endParaRPr b="1"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How Delta solves data reliability &amp; perf issues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2" name="Google Shape;682;p83"/>
          <p:cNvSpPr/>
          <p:nvPr/>
        </p:nvSpPr>
        <p:spPr>
          <a:xfrm>
            <a:off x="4465581" y="4125119"/>
            <a:ext cx="1985400" cy="5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7225" lIns="67225" spcFirstLastPara="1" rIns="67225" wrap="square" tIns="6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Technical Validation</a:t>
            </a:r>
            <a:endParaRPr b="1"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Moved largest dataset to Delta, opened access to data scientists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3" name="Google Shape;683;p83"/>
          <p:cNvSpPr/>
          <p:nvPr/>
        </p:nvSpPr>
        <p:spPr>
          <a:xfrm>
            <a:off x="7155517" y="4125119"/>
            <a:ext cx="1491300" cy="5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7225" lIns="67225" spcFirstLastPara="1" rIns="67225" wrap="square" tIns="672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Weekly Cadence</a:t>
            </a:r>
            <a:endParaRPr b="1" sz="10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Quattrocento Sans"/>
                <a:ea typeface="Quattrocento Sans"/>
                <a:cs typeface="Quattrocento Sans"/>
                <a:sym typeface="Quattrocento Sans"/>
              </a:rPr>
              <a:t>Support in migrating DW pipelines to Delta</a:t>
            </a:r>
            <a:endParaRPr sz="10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684" name="Google Shape;684;p83"/>
          <p:cNvCxnSpPr>
            <a:stCxn id="680" idx="3"/>
            <a:endCxn id="681" idx="1"/>
          </p:cNvCxnSpPr>
          <p:nvPr/>
        </p:nvCxnSpPr>
        <p:spPr>
          <a:xfrm>
            <a:off x="1902134" y="4405769"/>
            <a:ext cx="5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83"/>
          <p:cNvCxnSpPr>
            <a:stCxn id="681" idx="3"/>
            <a:endCxn id="682" idx="1"/>
          </p:cNvCxnSpPr>
          <p:nvPr/>
        </p:nvCxnSpPr>
        <p:spPr>
          <a:xfrm>
            <a:off x="3939263" y="4405769"/>
            <a:ext cx="526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6" name="Google Shape;686;p83"/>
          <p:cNvCxnSpPr>
            <a:stCxn id="682" idx="3"/>
            <a:endCxn id="683" idx="1"/>
          </p:cNvCxnSpPr>
          <p:nvPr/>
        </p:nvCxnSpPr>
        <p:spPr>
          <a:xfrm>
            <a:off x="6450981" y="4405769"/>
            <a:ext cx="70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7" name="Google Shape;687;p83"/>
          <p:cNvSpPr txBox="1"/>
          <p:nvPr/>
        </p:nvSpPr>
        <p:spPr>
          <a:xfrm>
            <a:off x="3931408" y="4211652"/>
            <a:ext cx="8877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Pick one</a:t>
            </a:r>
            <a:endParaRPr sz="7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8" name="Google Shape;688;p83"/>
          <p:cNvSpPr txBox="1"/>
          <p:nvPr/>
        </p:nvSpPr>
        <p:spPr>
          <a:xfrm>
            <a:off x="6405188" y="4211652"/>
            <a:ext cx="808500" cy="1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Success criteria</a:t>
            </a:r>
            <a:endParaRPr sz="7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89" name="Google Shape;689;p83"/>
          <p:cNvSpPr txBox="1"/>
          <p:nvPr/>
        </p:nvSpPr>
        <p:spPr>
          <a:xfrm>
            <a:off x="1902125" y="4111000"/>
            <a:ext cx="654900" cy="2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Sell on Data Lake Arch.</a:t>
            </a:r>
            <a:endParaRPr sz="7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4" name="Google Shape;694;p84"/>
          <p:cNvGraphicFramePr/>
          <p:nvPr/>
        </p:nvGraphicFramePr>
        <p:xfrm>
          <a:off x="377125" y="111941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{899A51A3-9FA8-454C-B5FB-4C0DDB47340A}</a:tableStyleId>
              </a:tblPr>
              <a:tblGrid>
                <a:gridCol w="1554100"/>
                <a:gridCol w="6884025"/>
              </a:tblGrid>
              <a:tr h="33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What is it?</a:t>
                      </a:r>
                      <a:endParaRPr i="1"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Serverless, managed and now multi-cloud managed data warehouse service</a:t>
                      </a:r>
                      <a:endParaRPr b="0"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4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Target Workloads</a:t>
                      </a:r>
                      <a:endParaRPr b="1" i="1" sz="1100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Data warehousing, BI, data science/ML - does not target ETL workloads (-&gt; DataFlow)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2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Features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Omni (preview) for querying across clouds, BigQuery ML for training and deploying ML models, BI Engine for in-memory BI, Sheets for non-SQL analysis on tables in BigQuery, NLP Analytics, real-time visualization, 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752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Pricing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BigQuery charges for data storage ($0.02/GB), streaming inserts ($0.05/GB), and querying data on a per query cost basis depending on the amount of data processed ($5/TB).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Strengths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Query on-demand pricing, serverless, cross-cloud queries, built-in ML capabilities, performance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 u="none" cap="none" strike="noStrike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Weaknesses</a:t>
                      </a:r>
                      <a:endParaRPr sz="14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Long-running queries on large TB-scale datasets can incur significant costs ($100K+), not cost-effective for data engineering workloads, requires data duplication into BigQuery, ML capabilities are very basic (simple models).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3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100">
                          <a:solidFill>
                            <a:schemeClr val="lt1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How We Win</a:t>
                      </a:r>
                      <a:endParaRPr b="1" i="1" sz="1100" u="none" cap="none" strike="noStrike">
                        <a:solidFill>
                          <a:schemeClr val="lt1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00"/>
                          </a:solidFill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Open, write-once, access often architecture on ADLS, predictable cost/performance with Delta, lower latency BI on Synapse, stream processing for immediate querying in Delta</a:t>
                      </a:r>
                      <a:endParaRPr sz="1100">
                        <a:solidFill>
                          <a:srgbClr val="000000"/>
                        </a:solidFill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T="34300" marB="34300" marR="68575" marL="6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95" name="Google Shape;695;p84"/>
          <p:cNvSpPr txBox="1"/>
          <p:nvPr>
            <p:ph type="title"/>
          </p:nvPr>
        </p:nvSpPr>
        <p:spPr>
          <a:xfrm>
            <a:off x="341996" y="465321"/>
            <a:ext cx="8479800" cy="3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BigQuery</a:t>
            </a:r>
            <a:r>
              <a:rPr b="1" lang="en"/>
              <a:t>:</a:t>
            </a:r>
            <a:r>
              <a:rPr lang="en"/>
              <a:t> Summary</a:t>
            </a:r>
            <a:endParaRPr/>
          </a:p>
        </p:txBody>
      </p:sp>
      <p:pic>
        <p:nvPicPr>
          <p:cNvPr id="696" name="Google Shape;69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950" y="83600"/>
            <a:ext cx="3552824" cy="106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5"/>
          <p:cNvSpPr txBox="1"/>
          <p:nvPr>
            <p:ph type="title"/>
          </p:nvPr>
        </p:nvSpPr>
        <p:spPr>
          <a:xfrm>
            <a:off x="311694" y="445023"/>
            <a:ext cx="8520600" cy="431700"/>
          </a:xfrm>
          <a:prstGeom prst="rect">
            <a:avLst/>
          </a:prstGeom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Canadian mining company</a:t>
            </a:r>
            <a:r>
              <a:rPr lang="en"/>
              <a:t> - GCP BigQuery Competitive Win</a:t>
            </a:r>
            <a:endParaRPr/>
          </a:p>
        </p:txBody>
      </p:sp>
      <p:sp>
        <p:nvSpPr>
          <p:cNvPr id="703" name="Google Shape;703;p85"/>
          <p:cNvSpPr txBox="1"/>
          <p:nvPr/>
        </p:nvSpPr>
        <p:spPr>
          <a:xfrm>
            <a:off x="4705752" y="1041363"/>
            <a:ext cx="44259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Quattrocento Sans"/>
                <a:ea typeface="Quattrocento Sans"/>
                <a:cs typeface="Quattrocento Sans"/>
                <a:sym typeface="Quattrocento Sans"/>
              </a:rPr>
              <a:t>Why Databricks</a:t>
            </a:r>
            <a:endParaRPr b="1" sz="14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1000x lower cost/performance than BigQuery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99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$100,000 10hr query run in BigQuery</a:t>
            </a: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vs. </a:t>
            </a:r>
            <a:r>
              <a:rPr lang="en" sz="11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$100 2hr query in Delta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 science pipelines run </a:t>
            </a:r>
            <a:r>
              <a:rPr lang="en" sz="11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10x+ faster, with no code changes</a:t>
            </a:r>
            <a:endParaRPr sz="11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Koalas allows Pandas code to run as-is on Databricks Spark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No data duplication - 2X lower storage costs as all data served in ADLS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Databricks, Synapse, AzureML all natively run on ADLS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rgbClr val="99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GCP requires data to be replicated into BigQuery for SQL queries</a:t>
            </a:r>
            <a:endParaRPr sz="1100">
              <a:solidFill>
                <a:srgbClr val="99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Faster ingest pipelines - </a:t>
            </a:r>
            <a:r>
              <a:rPr lang="en" sz="1100">
                <a:solidFill>
                  <a:srgbClr val="38761D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3s from data capture to data querying</a:t>
            </a:r>
            <a:endParaRPr sz="1100">
              <a:solidFill>
                <a:srgbClr val="38761D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Delta enables support for streaming MERGE in ADLS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34950" lvl="0" marL="330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Quattrocento Sans"/>
              <a:buChar char="-"/>
            </a:pPr>
            <a:r>
              <a:rPr lang="en" sz="11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BigQuery requires batch load pipelines, 5-10 min delay in data being available for data scientists and analysts</a:t>
            </a:r>
            <a:endParaRPr sz="11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704" name="Google Shape;704;p85"/>
          <p:cNvSpPr txBox="1"/>
          <p:nvPr/>
        </p:nvSpPr>
        <p:spPr>
          <a:xfrm>
            <a:off x="391395" y="1041363"/>
            <a:ext cx="3547500" cy="4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7225" lIns="67225" spcFirstLastPara="1" rIns="67225" wrap="square" tIns="672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700"/>
              </a:spcAft>
              <a:buNone/>
            </a:pPr>
            <a:r>
              <a:rPr b="1" lang="en" sz="1500">
                <a:latin typeface="Quattrocento Sans"/>
                <a:ea typeface="Quattrocento Sans"/>
                <a:cs typeface="Quattrocento Sans"/>
                <a:sym typeface="Quattrocento Sans"/>
              </a:rPr>
              <a:t>Architecture</a:t>
            </a:r>
            <a:endParaRPr sz="12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705" name="Google Shape;70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5" y="1469637"/>
            <a:ext cx="4324497" cy="203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